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3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317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897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566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3842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133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9955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449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798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452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111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206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31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153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520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702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912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989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C50BD2-709B-43F0-B122-3066A9CD5188}" type="datetimeFigureOut">
              <a:rPr lang="hr-HR" smtClean="0"/>
              <a:t>13.4.2024.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DD21C99-27EA-4B37-AA04-697012A054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0204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urricane_Isabel_from_ISS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c.noaa.gov/climo/" TargetMode="External"/><Relationship Id="rId2" Type="http://schemas.openxmlformats.org/officeDocument/2006/relationships/hyperlink" Target="https://www.dnevno.hr/vijesti/svijet/10-najvecih-najsmrtonosnijih-i-najdestruktivnijih-uragana-u-povijesti-6995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eather.gov/source/zhu/ZHU_Training_Page/tropical_stuff/hurricane_anatomy/hurricane_anatomy.html" TargetMode="External"/><Relationship Id="rId4" Type="http://schemas.openxmlformats.org/officeDocument/2006/relationships/hyperlink" Target="https://www.weather.gov/key/hurrwe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2016/07/150-mph-typhoon-winds-mean-disaster-right-well-not-necessarily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urricane_Alex_04_aug_2004_1500Z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be.com/shorts/Rg0tPKb1hNs?si=bicdZUlqPKk9AkJO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9CB50A-FCE1-4FEB-8C43-A070157E3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" y="0"/>
            <a:ext cx="12191999" cy="7027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858FA-466C-4498-B5F3-0BB485475E99}"/>
              </a:ext>
            </a:extLst>
          </p:cNvPr>
          <p:cNvSpPr txBox="1"/>
          <p:nvPr/>
        </p:nvSpPr>
        <p:spPr>
          <a:xfrm>
            <a:off x="1" y="7027339"/>
            <a:ext cx="12191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commons.wikimedia.org/wiki/File:Hurricane_Isabel_from_ISS.jpg"/>
              </a:rPr>
              <a:t>This Photo</a:t>
            </a:r>
            <a:r>
              <a:rPr lang="hr-HR" sz="900"/>
              <a:t> by Unknown Author is licensed under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AC3E5-B836-4A3F-8852-A22B4651B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7200" dirty="0">
                <a:solidFill>
                  <a:schemeClr val="bg1"/>
                </a:solidFill>
              </a:rPr>
              <a:t>URAGANI U SAD-u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3B04C-E94B-4EAA-8EA0-99BBCE06B5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Vjekoslav Barišić,8.c</a:t>
            </a:r>
          </a:p>
        </p:txBody>
      </p:sp>
    </p:spTree>
    <p:extLst>
      <p:ext uri="{BB962C8B-B14F-4D97-AF65-F5344CB8AC3E}">
        <p14:creationId xmlns:p14="http://schemas.microsoft.com/office/powerpoint/2010/main" val="3274815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61F1-DF04-4AA0-8ED4-682BE2A6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CA2F3-DF06-46FA-99D7-9DD2E26BD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https://www.dnevno.hr/vijesti/svijet/10-najvecih-najsmrtonosnijih-i-najdestruktivnijih-uragana-u-povijesti-69954/</a:t>
            </a:r>
            <a:endParaRPr lang="hr-HR" dirty="0"/>
          </a:p>
          <a:p>
            <a:r>
              <a:rPr lang="hr-HR" dirty="0">
                <a:hlinkClick r:id="rId3"/>
              </a:rPr>
              <a:t>https://www.nhc.noaa.gov/climo/</a:t>
            </a:r>
            <a:endParaRPr lang="hr-HR" dirty="0"/>
          </a:p>
          <a:p>
            <a:r>
              <a:rPr lang="hr-HR" dirty="0">
                <a:hlinkClick r:id="rId4"/>
              </a:rPr>
              <a:t>https://www.weather.gov/key/hurrweb#</a:t>
            </a:r>
            <a:endParaRPr lang="hr-HR" dirty="0"/>
          </a:p>
          <a:p>
            <a:r>
              <a:rPr lang="hr-HR" dirty="0">
                <a:hlinkClick r:id="rId5"/>
              </a:rPr>
              <a:t>https://www.weather.gov/source/zhu/ZHU_Training_Page/tropical_stuff/hurricane_anatomy/hurricane_anatomy.html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118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3061FA-68C5-43D2-AF5F-9EBD2AA3C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763A4F-20E2-4A90-BEBF-EAF66D0C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16" y="4026569"/>
            <a:ext cx="10353762" cy="2554704"/>
          </a:xfrm>
        </p:spPr>
        <p:txBody>
          <a:bodyPr>
            <a:normAutofit/>
          </a:bodyPr>
          <a:lstStyle/>
          <a:p>
            <a:r>
              <a:rPr lang="hr-HR" sz="8000" dirty="0">
                <a:solidFill>
                  <a:schemeClr val="bg1"/>
                </a:solidFill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30372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AC0D-EEA8-4962-86C2-96FA19F2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1195137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ISTRAŽIVAČKA PITANJA I PRETPOSTAVKA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A6BF7-9B8B-4E30-87E7-22792D2E6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57" y="2189649"/>
            <a:ext cx="10353762" cy="4058751"/>
          </a:xfrm>
        </p:spPr>
        <p:txBody>
          <a:bodyPr/>
          <a:lstStyle/>
          <a:p>
            <a:r>
              <a:rPr lang="hr-HR" dirty="0"/>
              <a:t>Moja istraživačka pitanja za ovaj rad su bila:</a:t>
            </a:r>
          </a:p>
          <a:p>
            <a:pPr marL="494100" indent="-457200">
              <a:buFont typeface="+mj-lt"/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Gdje su uragani u SAD-u najzastupljeniji?</a:t>
            </a:r>
          </a:p>
          <a:p>
            <a:pPr marL="494100" indent="-457200">
              <a:buFont typeface="+mj-lt"/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Kada je „Sezona uragana”?</a:t>
            </a:r>
          </a:p>
          <a:p>
            <a:pPr marL="494100" indent="-457200">
              <a:buFont typeface="+mj-lt"/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Utječu li uragani u SAD-u na svakodnevnicu građana?</a:t>
            </a:r>
          </a:p>
          <a:p>
            <a:pPr marL="494100" indent="-457200">
              <a:buFont typeface="+mj-lt"/>
              <a:buAutoNum type="arabicPeriod"/>
            </a:pP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Moja pretpostavka za ovaj istraživački rad je bila:</a:t>
            </a:r>
          </a:p>
          <a:p>
            <a:pPr marL="494100" indent="-457200">
              <a:buFont typeface="+mj-lt"/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Uragani se najčešće pojavljuju na Floridi</a:t>
            </a:r>
          </a:p>
        </p:txBody>
      </p:sp>
    </p:spTree>
    <p:extLst>
      <p:ext uri="{BB962C8B-B14F-4D97-AF65-F5344CB8AC3E}">
        <p14:creationId xmlns:p14="http://schemas.microsoft.com/office/powerpoint/2010/main" val="40781022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37BA-7623-4581-A028-E5EF5771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58" y="957943"/>
            <a:ext cx="3706889" cy="755118"/>
          </a:xfrm>
        </p:spPr>
        <p:txBody>
          <a:bodyPr>
            <a:normAutofit/>
          </a:bodyPr>
          <a:lstStyle/>
          <a:p>
            <a:r>
              <a:rPr lang="hr-HR" sz="3200" dirty="0"/>
              <a:t>ŠTO JE URAGAN?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294981-5405-42FF-83E8-A64977D2A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hr-H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5EA685-E4DA-4B4E-8E9B-4DD3C4F7E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2373086"/>
            <a:ext cx="3706889" cy="341811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Uragani su rotirajući sustavi, odnosno oluje koje nastaju iznad tropskog područja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Karakteriziraju ih jaki vjetrovi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Postoji 5 kategorija, od kojih je 5 najjača, a 1 najslabija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Saffir Simpsonova ljestvica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15173B-B67F-4C9E-805E-2D42D663A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855633" y="609600"/>
            <a:ext cx="641192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508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15CA8-2BA7-447F-817F-B87B8173D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349" y="970546"/>
            <a:ext cx="6411924" cy="5181600"/>
          </a:xfrm>
        </p:spPr>
        <p:txBody>
          <a:bodyPr/>
          <a:lstStyle/>
          <a:p>
            <a:pPr marL="36900" indent="0">
              <a:buNone/>
            </a:pPr>
            <a:r>
              <a:rPr lang="hr-HR" sz="3600" dirty="0"/>
              <a:t>VIDEO: kako izgleda uragan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hlinkClick r:id="rId2"/>
              </a:rPr>
              <a:t>https://youtube.com/shorts/Rg0tPKb1hNs?si=bicdZUlqPKk9AkJO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6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6CF9-9005-4625-A4EB-CB05E951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9932" y="542928"/>
            <a:ext cx="7694342" cy="1821918"/>
          </a:xfrm>
        </p:spPr>
        <p:txBody>
          <a:bodyPr>
            <a:normAutofit/>
          </a:bodyPr>
          <a:lstStyle/>
          <a:p>
            <a:r>
              <a:rPr lang="hr-HR" dirty="0"/>
              <a:t>GDJE SU URAGANI U SAD-u NAJZASTUPLJENJIJI?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7794D-6687-484E-A3EE-FBC505C34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4" y="2364846"/>
            <a:ext cx="3706889" cy="3359681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Priložena tematska karta opisuje broj uragana u SAD-u u vremenskom razdoblju od 110 godina (1900.-2010.)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Odmah nakon pogleda na kartu možemo procijeniti da se uragani relativno često javljaju u nekoliko saveznih država,a posebno na Floridi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Isto tako zaključujemo da se uragani javljaju najviše na obali Atlantika</a:t>
            </a:r>
          </a:p>
        </p:txBody>
      </p:sp>
      <p:pic>
        <p:nvPicPr>
          <p:cNvPr id="1028" name="Picture 4" descr="https://www.nhc.noaa.gov/climo/images/strikes_us.jpg">
            <a:extLst>
              <a:ext uri="{FF2B5EF4-FFF2-40B4-BE49-F238E27FC236}">
                <a16:creationId xmlns:a16="http://schemas.microsoft.com/office/drawing/2014/main" id="{F56F70B6-F78D-45F7-8150-4C04120B1C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83" y="609600"/>
            <a:ext cx="6411912" cy="49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0A4ED0-A8B4-41AF-914B-F7E75557BB39}"/>
              </a:ext>
            </a:extLst>
          </p:cNvPr>
          <p:cNvSpPr/>
          <p:nvPr/>
        </p:nvSpPr>
        <p:spPr>
          <a:xfrm>
            <a:off x="5129481" y="5697603"/>
            <a:ext cx="5724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https://www.nhc.noaa.gov/climo/images/strikes_us.jpg</a:t>
            </a:r>
          </a:p>
        </p:txBody>
      </p:sp>
    </p:spTree>
    <p:extLst>
      <p:ext uri="{BB962C8B-B14F-4D97-AF65-F5344CB8AC3E}">
        <p14:creationId xmlns:p14="http://schemas.microsoft.com/office/powerpoint/2010/main" val="42363328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82946-7BCA-42B1-BDEE-BA37AC90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79092"/>
            <a:ext cx="3864845" cy="1034950"/>
          </a:xfrm>
        </p:spPr>
        <p:txBody>
          <a:bodyPr>
            <a:normAutofit/>
          </a:bodyPr>
          <a:lstStyle/>
          <a:p>
            <a:r>
              <a:rPr lang="hr-HR" sz="1800" dirty="0"/>
              <a:t>KADA JE „SEZONA URAGANA”?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AB8B3-ACCC-41FF-922C-4F00EDFE4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Priloženi dijagram nam pokazuje aktivnost uragana i tropskih oluja tijekom godine (1944.-2020.)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Iz njega možemo zaključiti da sezona uragana počinje 1.6., a završava početkom prosinca/krajem studenog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Uz to, zaključujemo da se najviše uragana pojavljuje krajem ljeta i početkom jeseni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2050" name="Picture 2" descr="Atlantski vrhunac sezone">
            <a:extLst>
              <a:ext uri="{FF2B5EF4-FFF2-40B4-BE49-F238E27FC236}">
                <a16:creationId xmlns:a16="http://schemas.microsoft.com/office/drawing/2014/main" id="{A8AABA48-850E-43DA-988A-0E02CAFC24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40" y="2183533"/>
            <a:ext cx="6411912" cy="36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BDA614-26EE-4347-BCAF-C2760161F37C}"/>
              </a:ext>
            </a:extLst>
          </p:cNvPr>
          <p:cNvSpPr/>
          <p:nvPr/>
        </p:nvSpPr>
        <p:spPr>
          <a:xfrm>
            <a:off x="4936596" y="60606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https://www.nhc.noaa.gov/climo/images/2021climo/AtlanticCampfire.png</a:t>
            </a:r>
          </a:p>
        </p:txBody>
      </p:sp>
    </p:spTree>
    <p:extLst>
      <p:ext uri="{BB962C8B-B14F-4D97-AF65-F5344CB8AC3E}">
        <p14:creationId xmlns:p14="http://schemas.microsoft.com/office/powerpoint/2010/main" val="3134604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8307D-C314-4374-9C0C-EABEB486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Utječu li uragani u SAD-u na svakodnevnicu građana?</a:t>
            </a:r>
            <a:br>
              <a:rPr lang="hr-HR" dirty="0">
                <a:solidFill>
                  <a:schemeClr val="tx1"/>
                </a:solidFill>
              </a:rPr>
            </a:br>
            <a:endParaRPr lang="hr-HR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B681220-BCF4-4EC8-AB38-E7A414563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423577"/>
              </p:ext>
            </p:extLst>
          </p:nvPr>
        </p:nvGraphicFramePr>
        <p:xfrm>
          <a:off x="4877405" y="667434"/>
          <a:ext cx="6973700" cy="476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231">
                  <a:extLst>
                    <a:ext uri="{9D8B030D-6E8A-4147-A177-3AD203B41FA5}">
                      <a16:colId xmlns:a16="http://schemas.microsoft.com/office/drawing/2014/main" val="2013281361"/>
                    </a:ext>
                  </a:extLst>
                </a:gridCol>
                <a:gridCol w="1343690">
                  <a:extLst>
                    <a:ext uri="{9D8B030D-6E8A-4147-A177-3AD203B41FA5}">
                      <a16:colId xmlns:a16="http://schemas.microsoft.com/office/drawing/2014/main" val="2583191640"/>
                    </a:ext>
                  </a:extLst>
                </a:gridCol>
                <a:gridCol w="940772">
                  <a:extLst>
                    <a:ext uri="{9D8B030D-6E8A-4147-A177-3AD203B41FA5}">
                      <a16:colId xmlns:a16="http://schemas.microsoft.com/office/drawing/2014/main" val="2400843692"/>
                    </a:ext>
                  </a:extLst>
                </a:gridCol>
                <a:gridCol w="1132032">
                  <a:extLst>
                    <a:ext uri="{9D8B030D-6E8A-4147-A177-3AD203B41FA5}">
                      <a16:colId xmlns:a16="http://schemas.microsoft.com/office/drawing/2014/main" val="770342779"/>
                    </a:ext>
                  </a:extLst>
                </a:gridCol>
                <a:gridCol w="1332133">
                  <a:extLst>
                    <a:ext uri="{9D8B030D-6E8A-4147-A177-3AD203B41FA5}">
                      <a16:colId xmlns:a16="http://schemas.microsoft.com/office/drawing/2014/main" val="3416202587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3035028288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URAGAN KATRINA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(2005.)</a:t>
                      </a:r>
                    </a:p>
                    <a:p>
                      <a:pPr algn="ctr"/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r>
                        <a:rPr lang="hr-HR" sz="1400" dirty="0"/>
                        <a:t>URAGAN ANDREW</a:t>
                      </a:r>
                    </a:p>
                    <a:p>
                      <a:pPr algn="ctr"/>
                      <a:r>
                        <a:rPr lang="hr-HR" sz="1400" dirty="0"/>
                        <a:t>(1992.)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r>
                        <a:rPr lang="hr-HR" sz="1400" dirty="0"/>
                        <a:t>URAGAN IKE</a:t>
                      </a:r>
                    </a:p>
                    <a:p>
                      <a:pPr algn="ctr"/>
                      <a:r>
                        <a:rPr lang="hr-HR" sz="1400" dirty="0"/>
                        <a:t>(2008.)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URAGAN GALVESTON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(1900.)</a:t>
                      </a:r>
                    </a:p>
                    <a:p>
                      <a:pPr algn="ctr"/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r>
                        <a:rPr lang="hr-HR" sz="1400" dirty="0"/>
                        <a:t>URAGAN </a:t>
                      </a:r>
                    </a:p>
                    <a:p>
                      <a:pPr algn="ctr"/>
                      <a:r>
                        <a:rPr lang="hr-HR" sz="1400" dirty="0"/>
                        <a:t>INIKI</a:t>
                      </a:r>
                    </a:p>
                    <a:p>
                      <a:pPr algn="ctr"/>
                      <a:r>
                        <a:rPr lang="hr-HR" sz="1400" dirty="0"/>
                        <a:t>(1992.)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60317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/>
                      <a:endParaRPr lang="hr-HR" sz="1100" dirty="0"/>
                    </a:p>
                    <a:p>
                      <a:pPr algn="ctr"/>
                      <a:r>
                        <a:rPr lang="hr-HR" sz="1400" dirty="0"/>
                        <a:t>Broj poginulih osoba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r>
                        <a:rPr lang="hr-HR" sz="1400" dirty="0"/>
                        <a:t>1836</a:t>
                      </a:r>
                    </a:p>
                    <a:p>
                      <a:pPr algn="ctr"/>
                      <a:r>
                        <a:rPr lang="hr-HR" sz="1400" dirty="0"/>
                        <a:t>(705 nestalih)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  <a:p>
                      <a:pPr algn="ctr"/>
                      <a:r>
                        <a:rPr lang="hr-HR" sz="1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  <a:p>
                      <a:pPr algn="ctr"/>
                      <a:r>
                        <a:rPr lang="hr-HR" sz="1400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  <a:p>
                      <a:pPr algn="ctr"/>
                      <a:r>
                        <a:rPr lang="hr-HR" sz="1400" dirty="0"/>
                        <a:t>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  <a:p>
                      <a:pPr algn="ctr"/>
                      <a:r>
                        <a:rPr lang="hr-HR" sz="1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789004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r>
                        <a:rPr lang="hr-HR" sz="1400" dirty="0"/>
                        <a:t>Materijalna šteta (USD)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r>
                        <a:rPr lang="hr-HR" sz="1400" dirty="0"/>
                        <a:t>Oko 80 milijardi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r>
                        <a:rPr lang="hr-HR" sz="1400" dirty="0"/>
                        <a:t>34 mlrd.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r>
                        <a:rPr lang="hr-HR" sz="1400" dirty="0"/>
                        <a:t>32 mlrd.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r>
                        <a:rPr lang="hr-HR" sz="1400" dirty="0"/>
                        <a:t>500 mln.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r>
                        <a:rPr lang="hr-HR" sz="1400" dirty="0"/>
                        <a:t>1,8 mlrd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436224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r>
                        <a:rPr lang="hr-HR" sz="1400" dirty="0"/>
                        <a:t>Područje pogođeno uraganom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r>
                        <a:rPr lang="hr-HR" sz="1400" dirty="0"/>
                        <a:t>New Orleans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r>
                        <a:rPr lang="hr-HR" sz="1400" dirty="0"/>
                        <a:t>SI Bahama, J Florida i JZ Louisiana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r>
                        <a:rPr lang="hr-HR" sz="1400" dirty="0"/>
                        <a:t>Bahami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r>
                        <a:rPr lang="hr-HR" sz="1400" dirty="0"/>
                        <a:t>Galveston, 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r>
                        <a:rPr lang="hr-HR" sz="1400" dirty="0"/>
                        <a:t>Hawaii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676590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2D5AC-9A09-487E-AF61-932D64DD3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2431519"/>
            <a:ext cx="3706889" cy="2274516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Analiziranjem podataka prikupljenih iz ove tablice, možemo zaključiti kako uragani utječu na svakodnevnicu i život stanovnika SAD-a, nažalost samo negativno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Uragani su uzrokovali ogromne ljudske žrtve i materijalnu štetu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B98D5-8276-4FFE-9B32-2EE7C206C904}"/>
              </a:ext>
            </a:extLst>
          </p:cNvPr>
          <p:cNvSpPr txBox="1"/>
          <p:nvPr/>
        </p:nvSpPr>
        <p:spPr>
          <a:xfrm>
            <a:off x="5758114" y="5538538"/>
            <a:ext cx="497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 Tablica prikazuje razorne uragane u povijesti SAD-a</a:t>
            </a:r>
          </a:p>
        </p:txBody>
      </p:sp>
    </p:spTree>
    <p:extLst>
      <p:ext uri="{BB962C8B-B14F-4D97-AF65-F5344CB8AC3E}">
        <p14:creationId xmlns:p14="http://schemas.microsoft.com/office/powerpoint/2010/main" val="1262062828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F71AAF-8BAA-41F4-ABCD-65C8F2DE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ISTRAŽIVAČKA PITANJA I PRETPOSTAVKA:</a:t>
            </a:r>
            <a:br>
              <a:rPr lang="hr-HR" dirty="0"/>
            </a:br>
            <a:r>
              <a:rPr lang="hr-HR" dirty="0"/>
              <a:t>ODGOVORI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A8A0F-944D-4676-B8DB-E1C8A7D0E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223183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hr-HR" dirty="0"/>
              <a:t>Kroz ovo istraživanje sam analizom prikupljenih podataka odgovorio na postavljena istraživačka pitanja i potvrdio pretpostavku. </a:t>
            </a:r>
          </a:p>
          <a:p>
            <a:pPr marL="36900" indent="0">
              <a:buNone/>
            </a:pPr>
            <a:r>
              <a:rPr lang="hr-HR" dirty="0"/>
              <a:t>Sada ću u cjelini odgovoriti i potvrditi pitanja i pretpostavku.</a:t>
            </a:r>
          </a:p>
          <a:p>
            <a:r>
              <a:rPr lang="hr-HR" dirty="0"/>
              <a:t>Istraživačka pitanja</a:t>
            </a:r>
          </a:p>
          <a:p>
            <a:pPr marL="494100" indent="-457200">
              <a:buFont typeface="+mj-lt"/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Gdje su uragani u SAD-u najzastupljeniji?</a:t>
            </a:r>
          </a:p>
          <a:p>
            <a:pPr marL="494100" indent="-457200">
              <a:buFont typeface="+mj-lt"/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Kada je „Sezona uragana”?</a:t>
            </a:r>
          </a:p>
          <a:p>
            <a:pPr marL="494100" indent="-457200">
              <a:buFont typeface="+mj-lt"/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Utječu li uragani u SAD-u na svakodnevnicu građana?</a:t>
            </a:r>
          </a:p>
          <a:p>
            <a:r>
              <a:rPr lang="hr-HR" dirty="0"/>
              <a:t>Odgovori</a:t>
            </a:r>
          </a:p>
          <a:p>
            <a:pPr marL="494100" indent="-457200">
              <a:buFont typeface="+mj-lt"/>
              <a:buAutoNum type="arabicPeriod"/>
            </a:pPr>
            <a:r>
              <a:rPr lang="hr-HR" dirty="0"/>
              <a:t>Uragani u SAD-u su najzastupljenjiji na Floridi</a:t>
            </a:r>
          </a:p>
          <a:p>
            <a:pPr marL="494100" indent="-457200">
              <a:buFont typeface="+mj-lt"/>
              <a:buAutoNum type="arabicPeriod"/>
            </a:pPr>
            <a:r>
              <a:rPr lang="hr-HR" dirty="0"/>
              <a:t>„Sezona uragana” traje od 1. lipnja, do 30. studenog</a:t>
            </a:r>
          </a:p>
          <a:p>
            <a:pPr marL="494100" indent="-457200">
              <a:buFont typeface="+mj-lt"/>
              <a:buAutoNum type="arabicPeriod"/>
            </a:pPr>
            <a:r>
              <a:rPr lang="hr-HR" dirty="0"/>
              <a:t>Uragani imaju vrlo velik utjecaj na svakodnevnicu stanovništva područja pogođeno uraganom, što smo dokazali analizom tablice na prethodnom slajdu</a:t>
            </a:r>
          </a:p>
          <a:p>
            <a:r>
              <a:rPr lang="hr-HR" dirty="0"/>
              <a:t>Pretpostavka -  </a:t>
            </a:r>
            <a:r>
              <a:rPr lang="hr-HR" dirty="0">
                <a:solidFill>
                  <a:schemeClr val="tx1"/>
                </a:solidFill>
              </a:rPr>
              <a:t>Uragani se najčešće pojavljuju na Floridi</a:t>
            </a:r>
          </a:p>
          <a:p>
            <a:pPr marL="494100" indent="-457200">
              <a:buFont typeface="+mj-lt"/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Moja pretpostavka je potvrđena, a to dokazuje tematska karta koja prikazuje broj uragana u SAD-u u vremenskom periodu od 110 godina gdje ih Florida uvjerljivo ima najviše</a:t>
            </a:r>
          </a:p>
          <a:p>
            <a:endParaRPr lang="hr-HR" dirty="0"/>
          </a:p>
          <a:p>
            <a:pPr marL="494100" indent="-457200">
              <a:buFont typeface="+mj-lt"/>
              <a:buAutoNum type="arabicPeriod"/>
            </a:pPr>
            <a:endParaRPr lang="hr-HR" dirty="0"/>
          </a:p>
          <a:p>
            <a:pPr marL="494100" indent="-457200">
              <a:buFont typeface="+mj-lt"/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68237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0BFADC-77E4-4540-8E16-450A42A6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RAZLOG ISTRAŽIVANJA I ZAKLJUČAK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6C4A6-B665-4F0C-BC79-288323DC9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Razlog istraživanja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Ova tema je meni osobno bliska jer imam rodbinu koja živi na Floridi i ovo proučavam kako bih mogao jednog dana planirati posjetu i zato što me zanima prirodna nepogoda uragan</a:t>
            </a:r>
          </a:p>
          <a:p>
            <a:r>
              <a:rPr lang="hr-HR" dirty="0"/>
              <a:t>Zaključak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Prikupljanjem, analiziranjem i predstavljanjem podataka o temi „Uragani u SAD-u” naučio sam mnogo novih činjenica i zanimljivosti o uragnima ne samo u SAD-u nego i u cijelom svijetu. Zaključio sam da je uragan vrlo opasna i razorna prirodna nepogoda koja može oduzeti brojne živote i nekima unišiti dom i koja na svu sreću nije nigdje blizu  Hrvatske</a:t>
            </a:r>
          </a:p>
        </p:txBody>
      </p:sp>
    </p:spTree>
    <p:extLst>
      <p:ext uri="{BB962C8B-B14F-4D97-AF65-F5344CB8AC3E}">
        <p14:creationId xmlns:p14="http://schemas.microsoft.com/office/powerpoint/2010/main" val="21746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249</TotalTime>
  <Words>594</Words>
  <Application>Microsoft Office PowerPoint</Application>
  <PresentationFormat>Široki zaslon</PresentationFormat>
  <Paragraphs>117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Calisto MT</vt:lpstr>
      <vt:lpstr>Courier New</vt:lpstr>
      <vt:lpstr>Trebuchet MS</vt:lpstr>
      <vt:lpstr>Wingdings 2</vt:lpstr>
      <vt:lpstr>Slate</vt:lpstr>
      <vt:lpstr>URAGANI U SAD-u</vt:lpstr>
      <vt:lpstr> ISTRAŽIVAČKA PITANJA I PRETPOSTAVKA </vt:lpstr>
      <vt:lpstr>ŠTO JE URAGAN?</vt:lpstr>
      <vt:lpstr>PowerPoint prezentacija</vt:lpstr>
      <vt:lpstr>GDJE SU URAGANI U SAD-u NAJZASTUPLJENJIJI?</vt:lpstr>
      <vt:lpstr>KADA JE „SEZONA URAGANA”?</vt:lpstr>
      <vt:lpstr>Utječu li uragani u SAD-u na svakodnevnicu građana? </vt:lpstr>
      <vt:lpstr>ISTRAŽIVAČKA PITANJA I PRETPOSTAVKA: ODGOVORI</vt:lpstr>
      <vt:lpstr>RAZLOG ISTRAŽIVANJA I ZAKLJUČAK</vt:lpstr>
      <vt:lpstr>LITERATURA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URAGANI U SAD-U</dc:title>
  <dc:creator>Ante Barisic</dc:creator>
  <cp:lastModifiedBy>ANAMARIJA KONČIĆ</cp:lastModifiedBy>
  <cp:revision>27</cp:revision>
  <dcterms:created xsi:type="dcterms:W3CDTF">2024-04-12T17:05:27Z</dcterms:created>
  <dcterms:modified xsi:type="dcterms:W3CDTF">2024-04-13T10:59:45Z</dcterms:modified>
</cp:coreProperties>
</file>