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62" r:id="rId3"/>
    <p:sldId id="264" r:id="rId4"/>
    <p:sldId id="260" r:id="rId5"/>
    <p:sldId id="265" r:id="rId6"/>
    <p:sldId id="259" r:id="rId7"/>
    <p:sldId id="266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F82DE-4EE7-F3B6-06DF-6484A15E1B83}" v="38" dt="2023-10-03T19:37:27.316"/>
    <p1510:client id="{1BD4A236-A9B9-4164-AEC1-8984FC8734B5}" v="57" dt="2023-10-03T17:49:07.874"/>
    <p1510:client id="{1C208CFD-C186-05C4-51F9-7480DC3FA459}" v="43" dt="2023-10-03T20:23:28.331"/>
    <p1510:client id="{40102BAF-77C1-1B5A-3955-9D38FD17000C}" v="8" dt="2023-10-03T19:24:03.458"/>
    <p1510:client id="{4067D4D0-BA2D-BB9C-CFBD-359DB573AE4D}" v="28" dt="2023-10-03T20:10:31.399"/>
    <p1510:client id="{64011FAC-06EE-048E-4A7A-8977507D16D0}" v="1" dt="2023-10-03T19:38:11.909"/>
    <p1510:client id="{7BD869F3-D9B9-89B2-B489-46C1D9F34532}" v="1" dt="2023-10-03T20:03:21.197"/>
    <p1510:client id="{7F991ECD-6DFF-E42D-ACE5-F395215E46CD}" v="585" dt="2023-10-03T18:33:54.557"/>
    <p1510:client id="{82EDD471-43EA-300B-7E8D-7ADD7989A427}" v="1" dt="2023-10-03T20:05:37.656"/>
    <p1510:client id="{9344CFA9-AF31-7A91-FB58-F33FEC608791}" v="107" dt="2023-10-03T18:38:05.143"/>
    <p1510:client id="{B6A884A1-D54A-5ED0-969D-861C1F676019}" v="27" dt="2023-10-03T18:57:48.680"/>
    <p1510:client id="{E3FB867A-2E27-E0BD-4E80-4E8781A95D3B}" v="194" dt="2023-10-03T18:53:59.590"/>
    <p1510:client id="{F73A2CEB-3657-531A-DF42-8378370EDAF8}" v="1" dt="2023-10-03T20:16:07.482"/>
    <p1510:client id="{FB3D8070-0733-56C6-3C4A-36700A4474E2}" v="44" dt="2023-10-03T20:19:09.391"/>
    <p1510:client id="{FD4F5C3D-F038-A1D5-7445-0F714B122F08}" v="3" dt="2023-10-03T19:12:54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5BEF4A-6BD8-4351-B548-87F35C2790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474CBCD-1487-4E6B-AD09-B614228C4275}">
      <dgm:prSet phldr="0"/>
      <dgm:spPr/>
      <dgm:t>
        <a:bodyPr/>
        <a:lstStyle/>
        <a:p>
          <a:pPr rtl="0"/>
          <a:r>
            <a:rPr lang="en-US" err="1">
              <a:latin typeface="Avenir Next LT Pro"/>
            </a:rPr>
            <a:t>Naredba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koja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nam</a:t>
          </a:r>
          <a:r>
            <a:rPr lang="en-US">
              <a:latin typeface="Avenir Next LT Pro"/>
            </a:rPr>
            <a:t> </a:t>
          </a:r>
          <a:r>
            <a:rPr lang="en-US" err="1">
              <a:latin typeface="Avenir Next LT Pro"/>
            </a:rPr>
            <a:t>omogućuje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odabir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izvršavanja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jednog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dijela</a:t>
          </a:r>
          <a:r>
            <a:rPr lang="en-US">
              <a:latin typeface="Avenir Next LT Pro"/>
            </a:rPr>
            <a:t> </a:t>
          </a:r>
          <a:r>
            <a:rPr lang="en-US" err="1">
              <a:latin typeface="Avenir Next LT Pro"/>
            </a:rPr>
            <a:t>programa</a:t>
          </a:r>
          <a:r>
            <a:rPr lang="en-US">
              <a:latin typeface="Avenir Next LT Pro"/>
            </a:rPr>
            <a:t> </a:t>
          </a:r>
          <a:r>
            <a:rPr lang="en-US" err="1">
              <a:latin typeface="Avenir Next LT Pro"/>
            </a:rPr>
            <a:t>ovisno</a:t>
          </a:r>
          <a:r>
            <a:rPr lang="en-US">
              <a:latin typeface="Avenir Next LT Pro"/>
            </a:rPr>
            <a:t> o </a:t>
          </a:r>
          <a:r>
            <a:rPr lang="en-US" err="1">
              <a:latin typeface="Avenir Next LT Pro"/>
            </a:rPr>
            <a:t>istinitosti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logičkog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uvjeta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naziva</a:t>
          </a:r>
          <a:r>
            <a:rPr lang="en-US">
              <a:latin typeface="Avenir Next LT Pro"/>
            </a:rPr>
            <a:t> se </a:t>
          </a:r>
          <a:r>
            <a:rPr lang="en-US" err="1">
              <a:latin typeface="Avenir Next LT Pro"/>
            </a:rPr>
            <a:t>naredba</a:t>
          </a:r>
          <a:r>
            <a:rPr lang="en-US">
              <a:latin typeface="Avenir Next LT Pro"/>
            </a:rPr>
            <a:t> IF</a:t>
          </a:r>
          <a:endParaRPr lang="en-US"/>
        </a:p>
      </dgm:t>
    </dgm:pt>
    <dgm:pt modelId="{88E89385-9097-4710-8142-EA08B88EF353}" type="parTrans" cxnId="{5AB1C8AF-0D0D-45F2-89C6-B57E7067B566}">
      <dgm:prSet/>
      <dgm:spPr/>
      <dgm:t>
        <a:bodyPr/>
        <a:lstStyle/>
        <a:p>
          <a:endParaRPr lang="en-US"/>
        </a:p>
      </dgm:t>
    </dgm:pt>
    <dgm:pt modelId="{ECC0CC63-1788-4541-871D-C52D65FDE18B}" type="sibTrans" cxnId="{5AB1C8AF-0D0D-45F2-89C6-B57E7067B566}">
      <dgm:prSet/>
      <dgm:spPr/>
      <dgm:t>
        <a:bodyPr/>
        <a:lstStyle/>
        <a:p>
          <a:endParaRPr lang="en-US"/>
        </a:p>
      </dgm:t>
    </dgm:pt>
    <dgm:pt modelId="{80AC2E2F-6A7E-43BD-B3B4-2EC7121AD470}">
      <dgm:prSet/>
      <dgm:spPr/>
      <dgm:t>
        <a:bodyPr/>
        <a:lstStyle/>
        <a:p>
          <a:pPr rtl="0"/>
          <a:r>
            <a:rPr lang="en-US" err="1">
              <a:latin typeface="Avenir Next LT Pro"/>
            </a:rPr>
            <a:t>Logičkim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operatorima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mogu</a:t>
          </a:r>
          <a:r>
            <a:rPr lang="en-US">
              <a:latin typeface="Avenir Next LT Pro"/>
            </a:rPr>
            <a:t> se </a:t>
          </a:r>
          <a:r>
            <a:rPr lang="en-US" err="1">
              <a:latin typeface="Avenir Next LT Pro"/>
            </a:rPr>
            <a:t>povezati</a:t>
          </a:r>
          <a:r>
            <a:rPr lang="en-US">
              <a:latin typeface="Avenir Next LT Pro"/>
            </a:rPr>
            <a:t> </a:t>
          </a:r>
          <a:r>
            <a:rPr lang="en-US" err="1">
              <a:latin typeface="Avenir Next LT Pro"/>
            </a:rPr>
            <a:t>logički</a:t>
          </a:r>
          <a:r>
            <a:rPr lang="en-US">
              <a:latin typeface="Avenir Next LT Pro"/>
            </a:rPr>
            <a:t> </a:t>
          </a:r>
          <a:r>
            <a:rPr lang="en-US" err="1">
              <a:latin typeface="Avenir Next LT Pro"/>
            </a:rPr>
            <a:t>uvjeti</a:t>
          </a:r>
          <a:r>
            <a:rPr lang="en-US">
              <a:latin typeface="Avenir Next LT Pro"/>
            </a:rPr>
            <a:t> u </a:t>
          </a:r>
          <a:r>
            <a:rPr lang="en-US" err="1">
              <a:latin typeface="Avenir Next LT Pro"/>
            </a:rPr>
            <a:t>naredbi</a:t>
          </a:r>
          <a:r>
            <a:rPr lang="en-US">
              <a:latin typeface="Avenir Next LT Pro"/>
            </a:rPr>
            <a:t> IF</a:t>
          </a:r>
          <a:endParaRPr lang="en-US"/>
        </a:p>
      </dgm:t>
    </dgm:pt>
    <dgm:pt modelId="{5AC8602A-87CC-403C-954A-06435390EBB7}" type="parTrans" cxnId="{F1B49D6F-152F-4BA4-8889-6943A2BDC0F2}">
      <dgm:prSet/>
      <dgm:spPr/>
      <dgm:t>
        <a:bodyPr/>
        <a:lstStyle/>
        <a:p>
          <a:endParaRPr lang="en-US"/>
        </a:p>
      </dgm:t>
    </dgm:pt>
    <dgm:pt modelId="{CF885717-716D-4A7D-A804-4767960A4C37}" type="sibTrans" cxnId="{F1B49D6F-152F-4BA4-8889-6943A2BDC0F2}">
      <dgm:prSet/>
      <dgm:spPr/>
      <dgm:t>
        <a:bodyPr/>
        <a:lstStyle/>
        <a:p>
          <a:endParaRPr lang="en-US"/>
        </a:p>
      </dgm:t>
    </dgm:pt>
    <dgm:pt modelId="{693F37C7-4E43-4220-8366-D9C5D781646E}">
      <dgm:prSet phldr="0"/>
      <dgm:spPr/>
      <dgm:t>
        <a:bodyPr/>
        <a:lstStyle/>
        <a:p>
          <a:pPr rtl="0"/>
          <a:r>
            <a:rPr lang="en-US">
              <a:latin typeface="Avenir Next LT Pro"/>
            </a:rPr>
            <a:t>U </a:t>
          </a:r>
          <a:r>
            <a:rPr lang="en-US" err="1">
              <a:latin typeface="Avenir Next LT Pro"/>
            </a:rPr>
            <a:t>životu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često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moramo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donositi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odluke</a:t>
          </a:r>
          <a:r>
            <a:rPr lang="en-US">
              <a:latin typeface="Avenir Next LT Pro"/>
            </a:rPr>
            <a:t> - </a:t>
          </a:r>
          <a:r>
            <a:rPr lang="en-US" err="1">
              <a:latin typeface="Avenir Next LT Pro"/>
            </a:rPr>
            <a:t>slično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radi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i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naredba</a:t>
          </a:r>
          <a:r>
            <a:rPr lang="en-US">
              <a:latin typeface="Avenir Next LT Pro"/>
            </a:rPr>
            <a:t> IF</a:t>
          </a:r>
        </a:p>
      </dgm:t>
    </dgm:pt>
    <dgm:pt modelId="{CB0258FC-4366-4998-9A29-63A514F87E31}" type="parTrans" cxnId="{70CAECE3-1F69-484F-B0CD-FF227FD70A4A}">
      <dgm:prSet/>
      <dgm:spPr/>
    </dgm:pt>
    <dgm:pt modelId="{9F95C6E1-655C-417B-8C0C-83BD577BB6CD}" type="sibTrans" cxnId="{70CAECE3-1F69-484F-B0CD-FF227FD70A4A}">
      <dgm:prSet/>
      <dgm:spPr/>
    </dgm:pt>
    <dgm:pt modelId="{ED2A96C2-9FC3-4215-86CC-3FC6933D3247}">
      <dgm:prSet phldr="0"/>
      <dgm:spPr/>
      <dgm:t>
        <a:bodyPr/>
        <a:lstStyle/>
        <a:p>
          <a:pPr rtl="0"/>
          <a:r>
            <a:rPr lang="en-US" err="1">
              <a:latin typeface="Avenir Next LT Pro"/>
            </a:rPr>
            <a:t>Osnovni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logički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operatori</a:t>
          </a:r>
          <a:r>
            <a:rPr lang="en-US">
              <a:latin typeface="Avenir Next LT Pro"/>
            </a:rPr>
            <a:t> u </a:t>
          </a:r>
          <a:r>
            <a:rPr lang="en-US" err="1">
              <a:latin typeface="Avenir Next LT Pro"/>
            </a:rPr>
            <a:t>Pythonu</a:t>
          </a:r>
          <a:r>
            <a:rPr lang="en-US">
              <a:latin typeface="Avenir Next LT Pro"/>
            </a:rPr>
            <a:t> </a:t>
          </a:r>
          <a:r>
            <a:rPr lang="en-US" err="1">
              <a:latin typeface="Avenir Next LT Pro"/>
            </a:rPr>
            <a:t>su</a:t>
          </a:r>
          <a:r>
            <a:rPr lang="en-US">
              <a:latin typeface="Avenir Next LT Pro"/>
            </a:rPr>
            <a:t> AND, OR, NOT</a:t>
          </a:r>
        </a:p>
      </dgm:t>
    </dgm:pt>
    <dgm:pt modelId="{EA9AE9A1-EDFD-46EA-8CBF-AF97C3CED465}" type="parTrans" cxnId="{8FFA024E-80B8-4054-810B-FDE13E957A2B}">
      <dgm:prSet/>
      <dgm:spPr/>
    </dgm:pt>
    <dgm:pt modelId="{DE445174-8A70-46BC-A4CD-AD4F187D2A97}" type="sibTrans" cxnId="{8FFA024E-80B8-4054-810B-FDE13E957A2B}">
      <dgm:prSet/>
      <dgm:spPr/>
    </dgm:pt>
    <dgm:pt modelId="{C963139F-EE63-4E03-9808-C72D8550609D}" type="pres">
      <dgm:prSet presAssocID="{FD5BEF4A-6BD8-4351-B548-87F35C2790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939464D-E089-4FB1-8CEC-FCBDE7AFF6C0}" type="pres">
      <dgm:prSet presAssocID="{2474CBCD-1487-4E6B-AD09-B614228C427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6184785-AF80-4F81-8433-F9AAD179B0F6}" type="pres">
      <dgm:prSet presAssocID="{ECC0CC63-1788-4541-871D-C52D65FDE18B}" presName="spacer" presStyleCnt="0"/>
      <dgm:spPr/>
    </dgm:pt>
    <dgm:pt modelId="{A5A62528-DC61-4135-9BC0-21CE74555752}" type="pres">
      <dgm:prSet presAssocID="{693F37C7-4E43-4220-8366-D9C5D781646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334BFEF-18C6-43C1-B64C-E386F10DF9AF}" type="pres">
      <dgm:prSet presAssocID="{9F95C6E1-655C-417B-8C0C-83BD577BB6CD}" presName="spacer" presStyleCnt="0"/>
      <dgm:spPr/>
    </dgm:pt>
    <dgm:pt modelId="{F15DD2D7-3589-4145-AC56-1AB23829D38C}" type="pres">
      <dgm:prSet presAssocID="{ED2A96C2-9FC3-4215-86CC-3FC6933D324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F9EA72F-E872-4744-A077-CB4472D67BDB}" type="pres">
      <dgm:prSet presAssocID="{DE445174-8A70-46BC-A4CD-AD4F187D2A97}" presName="spacer" presStyleCnt="0"/>
      <dgm:spPr/>
    </dgm:pt>
    <dgm:pt modelId="{F2A15C5F-5EB9-4A3C-83E1-83C9E79D7668}" type="pres">
      <dgm:prSet presAssocID="{80AC2E2F-6A7E-43BD-B3B4-2EC7121AD47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A24466E-ADF3-406F-86AA-58C5724E2378}" type="presOf" srcId="{FD5BEF4A-6BD8-4351-B548-87F35C2790A8}" destId="{C963139F-EE63-4E03-9808-C72D8550609D}" srcOrd="0" destOrd="0" presId="urn:microsoft.com/office/officeart/2005/8/layout/vList2"/>
    <dgm:cxn modelId="{56879267-D38D-46E3-AD0E-3D1B327AE5C8}" type="presOf" srcId="{2474CBCD-1487-4E6B-AD09-B614228C4275}" destId="{F939464D-E089-4FB1-8CEC-FCBDE7AFF6C0}" srcOrd="0" destOrd="0" presId="urn:microsoft.com/office/officeart/2005/8/layout/vList2"/>
    <dgm:cxn modelId="{F1B49D6F-152F-4BA4-8889-6943A2BDC0F2}" srcId="{FD5BEF4A-6BD8-4351-B548-87F35C2790A8}" destId="{80AC2E2F-6A7E-43BD-B3B4-2EC7121AD470}" srcOrd="3" destOrd="0" parTransId="{5AC8602A-87CC-403C-954A-06435390EBB7}" sibTransId="{CF885717-716D-4A7D-A804-4767960A4C37}"/>
    <dgm:cxn modelId="{70CAECE3-1F69-484F-B0CD-FF227FD70A4A}" srcId="{FD5BEF4A-6BD8-4351-B548-87F35C2790A8}" destId="{693F37C7-4E43-4220-8366-D9C5D781646E}" srcOrd="1" destOrd="0" parTransId="{CB0258FC-4366-4998-9A29-63A514F87E31}" sibTransId="{9F95C6E1-655C-417B-8C0C-83BD577BB6CD}"/>
    <dgm:cxn modelId="{8FFA024E-80B8-4054-810B-FDE13E957A2B}" srcId="{FD5BEF4A-6BD8-4351-B548-87F35C2790A8}" destId="{ED2A96C2-9FC3-4215-86CC-3FC6933D3247}" srcOrd="2" destOrd="0" parTransId="{EA9AE9A1-EDFD-46EA-8CBF-AF97C3CED465}" sibTransId="{DE445174-8A70-46BC-A4CD-AD4F187D2A97}"/>
    <dgm:cxn modelId="{5AB1C8AF-0D0D-45F2-89C6-B57E7067B566}" srcId="{FD5BEF4A-6BD8-4351-B548-87F35C2790A8}" destId="{2474CBCD-1487-4E6B-AD09-B614228C4275}" srcOrd="0" destOrd="0" parTransId="{88E89385-9097-4710-8142-EA08B88EF353}" sibTransId="{ECC0CC63-1788-4541-871D-C52D65FDE18B}"/>
    <dgm:cxn modelId="{F281C829-9B55-4446-BF40-8D908A48BA78}" type="presOf" srcId="{693F37C7-4E43-4220-8366-D9C5D781646E}" destId="{A5A62528-DC61-4135-9BC0-21CE74555752}" srcOrd="0" destOrd="0" presId="urn:microsoft.com/office/officeart/2005/8/layout/vList2"/>
    <dgm:cxn modelId="{1BC8132B-C27C-4BFA-999D-C2D50673AC7E}" type="presOf" srcId="{ED2A96C2-9FC3-4215-86CC-3FC6933D3247}" destId="{F15DD2D7-3589-4145-AC56-1AB23829D38C}" srcOrd="0" destOrd="0" presId="urn:microsoft.com/office/officeart/2005/8/layout/vList2"/>
    <dgm:cxn modelId="{B88ACE28-319C-4F8A-AF55-D5C18CF8FCBD}" type="presOf" srcId="{80AC2E2F-6A7E-43BD-B3B4-2EC7121AD470}" destId="{F2A15C5F-5EB9-4A3C-83E1-83C9E79D7668}" srcOrd="0" destOrd="0" presId="urn:microsoft.com/office/officeart/2005/8/layout/vList2"/>
    <dgm:cxn modelId="{B2FB2056-0300-41AA-9349-C2663587B256}" type="presParOf" srcId="{C963139F-EE63-4E03-9808-C72D8550609D}" destId="{F939464D-E089-4FB1-8CEC-FCBDE7AFF6C0}" srcOrd="0" destOrd="0" presId="urn:microsoft.com/office/officeart/2005/8/layout/vList2"/>
    <dgm:cxn modelId="{6A759209-7E7A-4C26-9784-FD66F3C31F5B}" type="presParOf" srcId="{C963139F-EE63-4E03-9808-C72D8550609D}" destId="{B6184785-AF80-4F81-8433-F9AAD179B0F6}" srcOrd="1" destOrd="0" presId="urn:microsoft.com/office/officeart/2005/8/layout/vList2"/>
    <dgm:cxn modelId="{131D0F3B-6197-4DBD-BD53-1AE3F4C2663A}" type="presParOf" srcId="{C963139F-EE63-4E03-9808-C72D8550609D}" destId="{A5A62528-DC61-4135-9BC0-21CE74555752}" srcOrd="2" destOrd="0" presId="urn:microsoft.com/office/officeart/2005/8/layout/vList2"/>
    <dgm:cxn modelId="{A57C5684-5BF3-4ADF-94E3-DDCD1C688C7C}" type="presParOf" srcId="{C963139F-EE63-4E03-9808-C72D8550609D}" destId="{0334BFEF-18C6-43C1-B64C-E386F10DF9AF}" srcOrd="3" destOrd="0" presId="urn:microsoft.com/office/officeart/2005/8/layout/vList2"/>
    <dgm:cxn modelId="{2D2EA874-4134-4BC9-A814-4D8172F32AAA}" type="presParOf" srcId="{C963139F-EE63-4E03-9808-C72D8550609D}" destId="{F15DD2D7-3589-4145-AC56-1AB23829D38C}" srcOrd="4" destOrd="0" presId="urn:microsoft.com/office/officeart/2005/8/layout/vList2"/>
    <dgm:cxn modelId="{E3458011-9FC9-4C38-B911-AC3F576481B1}" type="presParOf" srcId="{C963139F-EE63-4E03-9808-C72D8550609D}" destId="{EF9EA72F-E872-4744-A077-CB4472D67BDB}" srcOrd="5" destOrd="0" presId="urn:microsoft.com/office/officeart/2005/8/layout/vList2"/>
    <dgm:cxn modelId="{97416DC1-E014-40C2-8765-52C8A5F49D20}" type="presParOf" srcId="{C963139F-EE63-4E03-9808-C72D8550609D}" destId="{F2A15C5F-5EB9-4A3C-83E1-83C9E79D766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BEF4A-6BD8-4351-B548-87F35C2790A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474CBCD-1487-4E6B-AD09-B614228C4275}">
      <dgm:prSet/>
      <dgm:spPr/>
      <dgm:t>
        <a:bodyPr/>
        <a:lstStyle/>
        <a:p>
          <a:r>
            <a:rPr lang="en-US" dirty="0" err="1"/>
            <a:t>Naredba</a:t>
          </a:r>
          <a:r>
            <a:rPr lang="en-US" dirty="0"/>
            <a:t> ELIF </a:t>
          </a:r>
          <a:r>
            <a:rPr lang="en-US" dirty="0" err="1"/>
            <a:t>nastala</a:t>
          </a:r>
          <a:r>
            <a:rPr lang="en-US" dirty="0"/>
            <a:t> je </a:t>
          </a:r>
          <a:r>
            <a:rPr lang="en-US" dirty="0" err="1"/>
            <a:t>spajanjem</a:t>
          </a:r>
          <a:r>
            <a:rPr lang="en-US" dirty="0"/>
            <a:t> </a:t>
          </a:r>
          <a:r>
            <a:rPr lang="en-US" dirty="0" err="1"/>
            <a:t>narebe</a:t>
          </a:r>
          <a:r>
            <a:rPr lang="en-US" dirty="0"/>
            <a:t> IF  </a:t>
          </a:r>
          <a:r>
            <a:rPr lang="en-US" dirty="0" err="1"/>
            <a:t>i</a:t>
          </a:r>
          <a:r>
            <a:rPr lang="en-US" dirty="0"/>
            <a:t>  ELSE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kada</a:t>
          </a:r>
          <a:r>
            <a:rPr lang="en-US" dirty="0"/>
            <a:t> bi </a:t>
          </a:r>
          <a:r>
            <a:rPr lang="en-US" dirty="0" err="1"/>
            <a:t>doslovno</a:t>
          </a:r>
          <a:r>
            <a:rPr lang="en-US" dirty="0"/>
            <a:t>  </a:t>
          </a:r>
          <a:r>
            <a:rPr lang="en-US" dirty="0" err="1"/>
            <a:t>prevodili</a:t>
          </a:r>
          <a:r>
            <a:rPr lang="en-US" dirty="0"/>
            <a:t> </a:t>
          </a:r>
          <a:r>
            <a:rPr lang="en-US" dirty="0" err="1"/>
            <a:t>dobili</a:t>
          </a:r>
          <a:r>
            <a:rPr lang="en-US" dirty="0"/>
            <a:t> </a:t>
          </a:r>
          <a:r>
            <a:rPr lang="en-US" dirty="0" err="1" smtClean="0"/>
            <a:t>bismo</a:t>
          </a:r>
          <a:r>
            <a:rPr lang="en-US" dirty="0" smtClean="0"/>
            <a:t> </a:t>
          </a:r>
          <a:r>
            <a:rPr lang="en-US" dirty="0"/>
            <a:t>"</a:t>
          </a:r>
          <a:r>
            <a:rPr lang="en-US" dirty="0" err="1"/>
            <a:t>ili</a:t>
          </a:r>
          <a:r>
            <a:rPr lang="en-US" dirty="0"/>
            <a:t> </a:t>
          </a:r>
          <a:r>
            <a:rPr lang="en-US" dirty="0" err="1"/>
            <a:t>ako</a:t>
          </a:r>
          <a:r>
            <a:rPr lang="en-US" dirty="0"/>
            <a:t> je" </a:t>
          </a:r>
        </a:p>
      </dgm:t>
    </dgm:pt>
    <dgm:pt modelId="{88E89385-9097-4710-8142-EA08B88EF353}" type="parTrans" cxnId="{5AB1C8AF-0D0D-45F2-89C6-B57E7067B566}">
      <dgm:prSet/>
      <dgm:spPr/>
      <dgm:t>
        <a:bodyPr/>
        <a:lstStyle/>
        <a:p>
          <a:endParaRPr lang="en-US"/>
        </a:p>
      </dgm:t>
    </dgm:pt>
    <dgm:pt modelId="{ECC0CC63-1788-4541-871D-C52D65FDE18B}" type="sibTrans" cxnId="{5AB1C8AF-0D0D-45F2-89C6-B57E7067B566}">
      <dgm:prSet/>
      <dgm:spPr/>
      <dgm:t>
        <a:bodyPr/>
        <a:lstStyle/>
        <a:p>
          <a:endParaRPr lang="en-US"/>
        </a:p>
      </dgm:t>
    </dgm:pt>
    <dgm:pt modelId="{80AC2E2F-6A7E-43BD-B3B4-2EC7121AD470}">
      <dgm:prSet/>
      <dgm:spPr/>
      <dgm:t>
        <a:bodyPr/>
        <a:lstStyle/>
        <a:p>
          <a:r>
            <a:rPr lang="en-US" dirty="0"/>
            <a:t>ELIF je </a:t>
          </a:r>
          <a:r>
            <a:rPr lang="en-US" dirty="0" err="1"/>
            <a:t>nešto</a:t>
          </a:r>
          <a:r>
            <a:rPr lang="en-US" dirty="0"/>
            <a:t> </a:t>
          </a:r>
          <a:r>
            <a:rPr lang="en-US" dirty="0" err="1"/>
            <a:t>slično</a:t>
          </a:r>
          <a:r>
            <a:rPr lang="en-US" dirty="0"/>
            <a:t> </a:t>
          </a:r>
          <a:r>
            <a:rPr lang="en-US" dirty="0" err="1"/>
            <a:t>naredbi</a:t>
          </a:r>
          <a:r>
            <a:rPr lang="en-US" dirty="0"/>
            <a:t> if </a:t>
          </a:r>
          <a:r>
            <a:rPr lang="hr-HR" dirty="0" smtClean="0"/>
            <a:t>- </a:t>
          </a:r>
          <a:r>
            <a:rPr lang="en-US" dirty="0" err="1" smtClean="0"/>
            <a:t>pojednostavljeno</a:t>
          </a:r>
          <a:r>
            <a:rPr lang="en-US" dirty="0" smtClean="0"/>
            <a:t> </a:t>
          </a:r>
          <a:r>
            <a:rPr lang="en-US" dirty="0" err="1"/>
            <a:t>koristi</a:t>
          </a:r>
          <a:r>
            <a:rPr lang="en-US" dirty="0"/>
            <a:t> se </a:t>
          </a:r>
          <a:r>
            <a:rPr lang="en-US" dirty="0" err="1"/>
            <a:t>kad</a:t>
          </a:r>
          <a:r>
            <a:rPr lang="en-US" dirty="0"/>
            <a:t> u  </a:t>
          </a:r>
          <a:r>
            <a:rPr lang="en-US" dirty="0" err="1"/>
            <a:t>programu</a:t>
          </a:r>
          <a:r>
            <a:rPr lang="en-US" dirty="0"/>
            <a:t> </a:t>
          </a:r>
          <a:r>
            <a:rPr lang="en-US" dirty="0" err="1"/>
            <a:t>više</a:t>
          </a:r>
          <a:r>
            <a:rPr lang="en-US" dirty="0"/>
            <a:t> puta </a:t>
          </a:r>
          <a:r>
            <a:rPr lang="en-US" dirty="0" err="1"/>
            <a:t>trebamo</a:t>
          </a:r>
          <a:r>
            <a:rPr lang="en-US" dirty="0"/>
            <a:t> </a:t>
          </a:r>
          <a:r>
            <a:rPr lang="en-US" dirty="0" err="1"/>
            <a:t>upotrijebiti</a:t>
          </a:r>
          <a:r>
            <a:rPr lang="en-US" dirty="0"/>
            <a:t> </a:t>
          </a:r>
          <a:r>
            <a:rPr lang="en-US" dirty="0" err="1"/>
            <a:t>naredbu</a:t>
          </a:r>
          <a:r>
            <a:rPr lang="en-US" dirty="0"/>
            <a:t> IF </a:t>
          </a:r>
        </a:p>
      </dgm:t>
    </dgm:pt>
    <dgm:pt modelId="{5AC8602A-87CC-403C-954A-06435390EBB7}" type="parTrans" cxnId="{F1B49D6F-152F-4BA4-8889-6943A2BDC0F2}">
      <dgm:prSet/>
      <dgm:spPr/>
      <dgm:t>
        <a:bodyPr/>
        <a:lstStyle/>
        <a:p>
          <a:endParaRPr lang="en-US"/>
        </a:p>
      </dgm:t>
    </dgm:pt>
    <dgm:pt modelId="{CF885717-716D-4A7D-A804-4767960A4C37}" type="sibTrans" cxnId="{F1B49D6F-152F-4BA4-8889-6943A2BDC0F2}">
      <dgm:prSet/>
      <dgm:spPr/>
      <dgm:t>
        <a:bodyPr/>
        <a:lstStyle/>
        <a:p>
          <a:endParaRPr lang="en-US"/>
        </a:p>
      </dgm:t>
    </dgm:pt>
    <dgm:pt modelId="{C963139F-EE63-4E03-9808-C72D8550609D}" type="pres">
      <dgm:prSet presAssocID="{FD5BEF4A-6BD8-4351-B548-87F35C2790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939464D-E089-4FB1-8CEC-FCBDE7AFF6C0}" type="pres">
      <dgm:prSet presAssocID="{2474CBCD-1487-4E6B-AD09-B614228C427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6184785-AF80-4F81-8433-F9AAD179B0F6}" type="pres">
      <dgm:prSet presAssocID="{ECC0CC63-1788-4541-871D-C52D65FDE18B}" presName="spacer" presStyleCnt="0"/>
      <dgm:spPr/>
    </dgm:pt>
    <dgm:pt modelId="{F2A15C5F-5EB9-4A3C-83E1-83C9E79D7668}" type="pres">
      <dgm:prSet presAssocID="{80AC2E2F-6A7E-43BD-B3B4-2EC7121AD47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A24466E-ADF3-406F-86AA-58C5724E2378}" type="presOf" srcId="{FD5BEF4A-6BD8-4351-B548-87F35C2790A8}" destId="{C963139F-EE63-4E03-9808-C72D8550609D}" srcOrd="0" destOrd="0" presId="urn:microsoft.com/office/officeart/2005/8/layout/vList2"/>
    <dgm:cxn modelId="{F1B49D6F-152F-4BA4-8889-6943A2BDC0F2}" srcId="{FD5BEF4A-6BD8-4351-B548-87F35C2790A8}" destId="{80AC2E2F-6A7E-43BD-B3B4-2EC7121AD470}" srcOrd="1" destOrd="0" parTransId="{5AC8602A-87CC-403C-954A-06435390EBB7}" sibTransId="{CF885717-716D-4A7D-A804-4767960A4C37}"/>
    <dgm:cxn modelId="{40D3ECA9-F2A0-4845-AC18-AA472EE3B764}" type="presOf" srcId="{80AC2E2F-6A7E-43BD-B3B4-2EC7121AD470}" destId="{F2A15C5F-5EB9-4A3C-83E1-83C9E79D7668}" srcOrd="0" destOrd="0" presId="urn:microsoft.com/office/officeart/2005/8/layout/vList2"/>
    <dgm:cxn modelId="{B7D421D2-3A79-4442-A2A3-E336B3343EB2}" type="presOf" srcId="{2474CBCD-1487-4E6B-AD09-B614228C4275}" destId="{F939464D-E089-4FB1-8CEC-FCBDE7AFF6C0}" srcOrd="0" destOrd="0" presId="urn:microsoft.com/office/officeart/2005/8/layout/vList2"/>
    <dgm:cxn modelId="{5AB1C8AF-0D0D-45F2-89C6-B57E7067B566}" srcId="{FD5BEF4A-6BD8-4351-B548-87F35C2790A8}" destId="{2474CBCD-1487-4E6B-AD09-B614228C4275}" srcOrd="0" destOrd="0" parTransId="{88E89385-9097-4710-8142-EA08B88EF353}" sibTransId="{ECC0CC63-1788-4541-871D-C52D65FDE18B}"/>
    <dgm:cxn modelId="{DBCFCDED-1699-4C8A-B289-B00F72E9D2F3}" type="presParOf" srcId="{C963139F-EE63-4E03-9808-C72D8550609D}" destId="{F939464D-E089-4FB1-8CEC-FCBDE7AFF6C0}" srcOrd="0" destOrd="0" presId="urn:microsoft.com/office/officeart/2005/8/layout/vList2"/>
    <dgm:cxn modelId="{DFF389EB-4ED2-47CA-B605-44CE52E2273F}" type="presParOf" srcId="{C963139F-EE63-4E03-9808-C72D8550609D}" destId="{B6184785-AF80-4F81-8433-F9AAD179B0F6}" srcOrd="1" destOrd="0" presId="urn:microsoft.com/office/officeart/2005/8/layout/vList2"/>
    <dgm:cxn modelId="{D7D99065-95FB-41CD-9EB0-DAFD4691573A}" type="presParOf" srcId="{C963139F-EE63-4E03-9808-C72D8550609D}" destId="{F2A15C5F-5EB9-4A3C-83E1-83C9E79D766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4B76BC-A9FF-4F64-AD29-2D8B0C13782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EDADF8A-27F8-4BC4-80F7-784D7320C6D1}">
      <dgm:prSet/>
      <dgm:spPr/>
      <dgm:t>
        <a:bodyPr/>
        <a:lstStyle/>
        <a:p>
          <a:r>
            <a:rPr lang="en-US" dirty="0" err="1"/>
            <a:t>Naredba</a:t>
          </a:r>
          <a:r>
            <a:rPr lang="en-US" dirty="0"/>
            <a:t> </a:t>
          </a:r>
          <a:r>
            <a:rPr lang="en-US" dirty="0" err="1"/>
            <a:t>koja</a:t>
          </a:r>
          <a:r>
            <a:rPr lang="en-US" dirty="0"/>
            <a:t> se </a:t>
          </a:r>
          <a:r>
            <a:rPr lang="en-US" dirty="0" err="1"/>
            <a:t>upotrebljava</a:t>
          </a:r>
          <a:r>
            <a:rPr lang="en-US" dirty="0"/>
            <a:t> </a:t>
          </a:r>
          <a:r>
            <a:rPr lang="en-US" dirty="0" err="1"/>
            <a:t>kada</a:t>
          </a:r>
          <a:r>
            <a:rPr lang="en-US" dirty="0"/>
            <a:t> je </a:t>
          </a:r>
          <a:r>
            <a:rPr lang="en-US" dirty="0" err="1"/>
            <a:t>potrebno</a:t>
          </a:r>
          <a:r>
            <a:rPr lang="en-US" dirty="0"/>
            <a:t> </a:t>
          </a:r>
          <a:r>
            <a:rPr lang="en-US" dirty="0" err="1"/>
            <a:t>izvršiti</a:t>
          </a:r>
          <a:r>
            <a:rPr lang="en-US" dirty="0"/>
            <a:t> </a:t>
          </a:r>
          <a:r>
            <a:rPr lang="en-US" dirty="0" err="1"/>
            <a:t>neku</a:t>
          </a:r>
          <a:r>
            <a:rPr lang="en-US" dirty="0"/>
            <a:t> </a:t>
          </a:r>
          <a:r>
            <a:rPr lang="en-US" dirty="0" err="1"/>
            <a:t>naredbu</a:t>
          </a:r>
          <a:r>
            <a:rPr lang="en-US" dirty="0"/>
            <a:t> </a:t>
          </a:r>
          <a:r>
            <a:rPr lang="en-US" dirty="0" err="1"/>
            <a:t>za</a:t>
          </a:r>
          <a:r>
            <a:rPr lang="en-US" dirty="0"/>
            <a:t> </a:t>
          </a:r>
          <a:r>
            <a:rPr lang="en-US" dirty="0" err="1"/>
            <a:t>svaku</a:t>
          </a:r>
          <a:r>
            <a:rPr lang="en-US" dirty="0"/>
            <a:t> </a:t>
          </a:r>
          <a:r>
            <a:rPr lang="en-US" dirty="0" err="1"/>
            <a:t>vrijednost</a:t>
          </a:r>
          <a:r>
            <a:rPr lang="en-US" dirty="0"/>
            <a:t> </a:t>
          </a:r>
          <a:r>
            <a:rPr lang="en-US" dirty="0" err="1"/>
            <a:t>logičkog</a:t>
          </a:r>
          <a:r>
            <a:rPr lang="en-US" dirty="0"/>
            <a:t> </a:t>
          </a:r>
          <a:r>
            <a:rPr lang="en-US" dirty="0" err="1" smtClean="0"/>
            <a:t>uvjeta</a:t>
          </a:r>
          <a:endParaRPr lang="en-US" dirty="0"/>
        </a:p>
      </dgm:t>
    </dgm:pt>
    <dgm:pt modelId="{EFA1371C-D207-4962-B551-B4B5D5C85A71}" type="parTrans" cxnId="{CCF7F521-F680-4854-B4D3-AA052D97997D}">
      <dgm:prSet/>
      <dgm:spPr/>
      <dgm:t>
        <a:bodyPr/>
        <a:lstStyle/>
        <a:p>
          <a:endParaRPr lang="en-US"/>
        </a:p>
      </dgm:t>
    </dgm:pt>
    <dgm:pt modelId="{3673AA6E-33B9-4770-8890-27070D3655B1}" type="sibTrans" cxnId="{CCF7F521-F680-4854-B4D3-AA052D97997D}">
      <dgm:prSet/>
      <dgm:spPr/>
      <dgm:t>
        <a:bodyPr/>
        <a:lstStyle/>
        <a:p>
          <a:endParaRPr lang="en-US"/>
        </a:p>
      </dgm:t>
    </dgm:pt>
    <dgm:pt modelId="{6397EAF0-1065-49B0-BB03-F9321BF7BD91}">
      <dgm:prSet/>
      <dgm:spPr/>
      <dgm:t>
        <a:bodyPr/>
        <a:lstStyle/>
        <a:p>
          <a:r>
            <a:rPr lang="en-US" dirty="0" err="1"/>
            <a:t>Logički</a:t>
          </a:r>
          <a:r>
            <a:rPr lang="en-US" dirty="0"/>
            <a:t> </a:t>
          </a:r>
          <a:r>
            <a:rPr lang="en-US" dirty="0" err="1" smtClean="0"/>
            <a:t>uvjet</a:t>
          </a:r>
          <a:r>
            <a:rPr lang="en-US" dirty="0"/>
            <a:t> je </a:t>
          </a:r>
          <a:r>
            <a:rPr lang="en-US" dirty="0" err="1"/>
            <a:t>tvrdnja</a:t>
          </a:r>
          <a:r>
            <a:rPr lang="en-US" dirty="0"/>
            <a:t> </a:t>
          </a:r>
          <a:r>
            <a:rPr lang="en-US" dirty="0" err="1"/>
            <a:t>čiju</a:t>
          </a:r>
          <a:r>
            <a:rPr lang="en-US" dirty="0"/>
            <a:t> </a:t>
          </a:r>
          <a:r>
            <a:rPr lang="en-US" dirty="0" err="1"/>
            <a:t>istinost</a:t>
          </a:r>
          <a:r>
            <a:rPr lang="en-US" dirty="0"/>
            <a:t> </a:t>
          </a:r>
          <a:r>
            <a:rPr lang="en-US" dirty="0" err="1"/>
            <a:t>ili</a:t>
          </a:r>
          <a:r>
            <a:rPr lang="en-US" dirty="0"/>
            <a:t> </a:t>
          </a:r>
          <a:r>
            <a:rPr lang="en-US" dirty="0" err="1"/>
            <a:t>neistinitost</a:t>
          </a:r>
          <a:r>
            <a:rPr lang="en-US" dirty="0"/>
            <a:t> </a:t>
          </a:r>
          <a:r>
            <a:rPr lang="en-US" dirty="0" err="1"/>
            <a:t>možemo</a:t>
          </a:r>
          <a:r>
            <a:rPr lang="en-US" dirty="0"/>
            <a:t> </a:t>
          </a:r>
          <a:r>
            <a:rPr lang="en-US" dirty="0" err="1"/>
            <a:t>dokazati</a:t>
          </a:r>
          <a:r>
            <a:rPr lang="en-US" dirty="0"/>
            <a:t>. </a:t>
          </a:r>
        </a:p>
      </dgm:t>
    </dgm:pt>
    <dgm:pt modelId="{3130D5C6-9898-44C4-8E9E-0F9D1FECC79C}" type="parTrans" cxnId="{9DF2B0E4-2EA7-47E8-B34D-14C3FF078C40}">
      <dgm:prSet/>
      <dgm:spPr/>
      <dgm:t>
        <a:bodyPr/>
        <a:lstStyle/>
        <a:p>
          <a:endParaRPr lang="en-US"/>
        </a:p>
      </dgm:t>
    </dgm:pt>
    <dgm:pt modelId="{B4ED8373-AC81-4E9C-AF97-F0B60175CB1C}" type="sibTrans" cxnId="{9DF2B0E4-2EA7-47E8-B34D-14C3FF078C40}">
      <dgm:prSet/>
      <dgm:spPr/>
      <dgm:t>
        <a:bodyPr/>
        <a:lstStyle/>
        <a:p>
          <a:endParaRPr lang="en-US"/>
        </a:p>
      </dgm:t>
    </dgm:pt>
    <dgm:pt modelId="{3A4EC249-1E81-4051-ADBE-68CE138955B7}">
      <dgm:prSet/>
      <dgm:spPr/>
      <dgm:t>
        <a:bodyPr/>
        <a:lstStyle/>
        <a:p>
          <a:r>
            <a:rPr lang="en-US" dirty="0" err="1"/>
            <a:t>Logički</a:t>
          </a:r>
          <a:r>
            <a:rPr lang="en-US" dirty="0"/>
            <a:t> </a:t>
          </a:r>
          <a:r>
            <a:rPr lang="en-US" dirty="0" err="1" smtClean="0"/>
            <a:t>uvjet</a:t>
          </a:r>
          <a:r>
            <a:rPr lang="en-US" dirty="0" smtClean="0"/>
            <a:t> </a:t>
          </a:r>
          <a:r>
            <a:rPr lang="en-US" dirty="0" err="1"/>
            <a:t>može</a:t>
          </a:r>
          <a:r>
            <a:rPr lang="en-US" dirty="0"/>
            <a:t> </a:t>
          </a:r>
          <a:r>
            <a:rPr lang="en-US" dirty="0" err="1"/>
            <a:t>poprimiti</a:t>
          </a:r>
          <a:r>
            <a:rPr lang="en-US" dirty="0"/>
            <a:t> </a:t>
          </a:r>
          <a:r>
            <a:rPr lang="en-US" dirty="0" err="1"/>
            <a:t>vrijednosti</a:t>
          </a:r>
          <a:r>
            <a:rPr lang="en-US" dirty="0"/>
            <a:t> TRUE </a:t>
          </a:r>
          <a:r>
            <a:rPr lang="en-US" dirty="0" err="1"/>
            <a:t>ili</a:t>
          </a:r>
          <a:r>
            <a:rPr lang="en-US" dirty="0"/>
            <a:t> FALSE</a:t>
          </a:r>
        </a:p>
      </dgm:t>
    </dgm:pt>
    <dgm:pt modelId="{1D3F0B70-CB19-4D08-B9B5-4129025454BF}" type="parTrans" cxnId="{191079F5-E08F-4FB9-8304-CCA34943A649}">
      <dgm:prSet/>
      <dgm:spPr/>
      <dgm:t>
        <a:bodyPr/>
        <a:lstStyle/>
        <a:p>
          <a:endParaRPr lang="en-US"/>
        </a:p>
      </dgm:t>
    </dgm:pt>
    <dgm:pt modelId="{5B6E7070-A1F3-459D-905A-032995825392}" type="sibTrans" cxnId="{191079F5-E08F-4FB9-8304-CCA34943A649}">
      <dgm:prSet/>
      <dgm:spPr/>
      <dgm:t>
        <a:bodyPr/>
        <a:lstStyle/>
        <a:p>
          <a:endParaRPr lang="en-US"/>
        </a:p>
      </dgm:t>
    </dgm:pt>
    <dgm:pt modelId="{179B223F-62DF-45DE-9120-09B9949F1D16}" type="pres">
      <dgm:prSet presAssocID="{514B76BC-A9FF-4F64-AD29-2D8B0C1378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5B19B6E-6B15-4A21-8D90-709BEC3F4F0B}" type="pres">
      <dgm:prSet presAssocID="{DEDADF8A-27F8-4BC4-80F7-784D7320C6D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DDCF658-9470-4056-9FB5-9DDD4CF722E8}" type="pres">
      <dgm:prSet presAssocID="{3673AA6E-33B9-4770-8890-27070D3655B1}" presName="spacer" presStyleCnt="0"/>
      <dgm:spPr/>
    </dgm:pt>
    <dgm:pt modelId="{AD11EBC6-17D2-47C0-9F5B-11FB3259DB88}" type="pres">
      <dgm:prSet presAssocID="{6397EAF0-1065-49B0-BB03-F9321BF7BD9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FF40294-6492-406D-90F5-075A9CE8CF2C}" type="pres">
      <dgm:prSet presAssocID="{B4ED8373-AC81-4E9C-AF97-F0B60175CB1C}" presName="spacer" presStyleCnt="0"/>
      <dgm:spPr/>
    </dgm:pt>
    <dgm:pt modelId="{23120EA6-17E3-4E49-A755-FCC5C4D8A668}" type="pres">
      <dgm:prSet presAssocID="{3A4EC249-1E81-4051-ADBE-68CE138955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DF2B0E4-2EA7-47E8-B34D-14C3FF078C40}" srcId="{514B76BC-A9FF-4F64-AD29-2D8B0C137827}" destId="{6397EAF0-1065-49B0-BB03-F9321BF7BD91}" srcOrd="1" destOrd="0" parTransId="{3130D5C6-9898-44C4-8E9E-0F9D1FECC79C}" sibTransId="{B4ED8373-AC81-4E9C-AF97-F0B60175CB1C}"/>
    <dgm:cxn modelId="{0E775DD2-4FAF-4A37-A170-D5BA629A4E8A}" type="presOf" srcId="{6397EAF0-1065-49B0-BB03-F9321BF7BD91}" destId="{AD11EBC6-17D2-47C0-9F5B-11FB3259DB88}" srcOrd="0" destOrd="0" presId="urn:microsoft.com/office/officeart/2005/8/layout/vList2"/>
    <dgm:cxn modelId="{082B7608-486D-480B-BAE1-F5352079E6A2}" type="presOf" srcId="{DEDADF8A-27F8-4BC4-80F7-784D7320C6D1}" destId="{85B19B6E-6B15-4A21-8D90-709BEC3F4F0B}" srcOrd="0" destOrd="0" presId="urn:microsoft.com/office/officeart/2005/8/layout/vList2"/>
    <dgm:cxn modelId="{CCF7F521-F680-4854-B4D3-AA052D97997D}" srcId="{514B76BC-A9FF-4F64-AD29-2D8B0C137827}" destId="{DEDADF8A-27F8-4BC4-80F7-784D7320C6D1}" srcOrd="0" destOrd="0" parTransId="{EFA1371C-D207-4962-B551-B4B5D5C85A71}" sibTransId="{3673AA6E-33B9-4770-8890-27070D3655B1}"/>
    <dgm:cxn modelId="{97AC760D-F3C1-41AB-A096-50A2F94383B4}" type="presOf" srcId="{514B76BC-A9FF-4F64-AD29-2D8B0C137827}" destId="{179B223F-62DF-45DE-9120-09B9949F1D16}" srcOrd="0" destOrd="0" presId="urn:microsoft.com/office/officeart/2005/8/layout/vList2"/>
    <dgm:cxn modelId="{93874807-ED6F-4684-86E6-FF34B68C47D9}" type="presOf" srcId="{3A4EC249-1E81-4051-ADBE-68CE138955B7}" destId="{23120EA6-17E3-4E49-A755-FCC5C4D8A668}" srcOrd="0" destOrd="0" presId="urn:microsoft.com/office/officeart/2005/8/layout/vList2"/>
    <dgm:cxn modelId="{191079F5-E08F-4FB9-8304-CCA34943A649}" srcId="{514B76BC-A9FF-4F64-AD29-2D8B0C137827}" destId="{3A4EC249-1E81-4051-ADBE-68CE138955B7}" srcOrd="2" destOrd="0" parTransId="{1D3F0B70-CB19-4D08-B9B5-4129025454BF}" sibTransId="{5B6E7070-A1F3-459D-905A-032995825392}"/>
    <dgm:cxn modelId="{BD8AD0B1-385E-4548-B580-5E11AA65D9C3}" type="presParOf" srcId="{179B223F-62DF-45DE-9120-09B9949F1D16}" destId="{85B19B6E-6B15-4A21-8D90-709BEC3F4F0B}" srcOrd="0" destOrd="0" presId="urn:microsoft.com/office/officeart/2005/8/layout/vList2"/>
    <dgm:cxn modelId="{7F89F8F3-0ECB-4DF6-B353-4A7A508A4322}" type="presParOf" srcId="{179B223F-62DF-45DE-9120-09B9949F1D16}" destId="{9DDCF658-9470-4056-9FB5-9DDD4CF722E8}" srcOrd="1" destOrd="0" presId="urn:microsoft.com/office/officeart/2005/8/layout/vList2"/>
    <dgm:cxn modelId="{3896B69E-2A4D-4EA1-8361-AC9AE5584C7A}" type="presParOf" srcId="{179B223F-62DF-45DE-9120-09B9949F1D16}" destId="{AD11EBC6-17D2-47C0-9F5B-11FB3259DB88}" srcOrd="2" destOrd="0" presId="urn:microsoft.com/office/officeart/2005/8/layout/vList2"/>
    <dgm:cxn modelId="{1E267750-603F-40F2-9762-9E36ECD6911E}" type="presParOf" srcId="{179B223F-62DF-45DE-9120-09B9949F1D16}" destId="{2FF40294-6492-406D-90F5-075A9CE8CF2C}" srcOrd="3" destOrd="0" presId="urn:microsoft.com/office/officeart/2005/8/layout/vList2"/>
    <dgm:cxn modelId="{C73ECAB3-66C8-4F13-9739-EF862FFFE5C0}" type="presParOf" srcId="{179B223F-62DF-45DE-9120-09B9949F1D16}" destId="{23120EA6-17E3-4E49-A755-FCC5C4D8A66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2F430C-0551-4550-97F8-D9B3BF6F4B6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2B7DE56-404F-4F0E-98AE-3FC129852911}">
      <dgm:prSet/>
      <dgm:spPr/>
      <dgm:t>
        <a:bodyPr/>
        <a:lstStyle/>
        <a:p>
          <a:r>
            <a:rPr lang="en-US" err="1"/>
            <a:t>Uvijek</a:t>
          </a:r>
          <a:r>
            <a:rPr lang="en-US"/>
            <a:t> </a:t>
          </a:r>
          <a:r>
            <a:rPr lang="en-US" err="1"/>
            <a:t>postoji</a:t>
          </a:r>
          <a:r>
            <a:rPr lang="en-US"/>
            <a:t> </a:t>
          </a:r>
          <a:r>
            <a:rPr lang="en-US" err="1"/>
            <a:t>neko</a:t>
          </a:r>
          <a:r>
            <a:rPr lang="en-US"/>
            <a:t> </a:t>
          </a:r>
          <a:r>
            <a:rPr lang="en-US" err="1"/>
            <a:t>pitanje</a:t>
          </a:r>
          <a:r>
            <a:rPr lang="en-US"/>
            <a:t> </a:t>
          </a:r>
          <a:r>
            <a:rPr lang="en-US" err="1"/>
            <a:t>na</a:t>
          </a:r>
          <a:r>
            <a:rPr lang="en-US"/>
            <a:t> </a:t>
          </a:r>
          <a:r>
            <a:rPr lang="en-US" err="1"/>
            <a:t>koje</a:t>
          </a:r>
          <a:r>
            <a:rPr lang="en-US"/>
            <a:t> </a:t>
          </a:r>
          <a:r>
            <a:rPr lang="en-US" err="1"/>
            <a:t>tražimo</a:t>
          </a:r>
          <a:r>
            <a:rPr lang="en-US"/>
            <a:t> </a:t>
          </a:r>
          <a:r>
            <a:rPr lang="en-US" err="1"/>
            <a:t>odgovor</a:t>
          </a:r>
          <a:r>
            <a:rPr lang="en-US"/>
            <a:t> u </a:t>
          </a:r>
          <a:r>
            <a:rPr lang="en-US" err="1"/>
            <a:t>obliku</a:t>
          </a:r>
          <a:r>
            <a:rPr lang="en-US"/>
            <a:t> </a:t>
          </a:r>
          <a:r>
            <a:rPr lang="en-US" err="1"/>
            <a:t>računalnih</a:t>
          </a:r>
          <a:r>
            <a:rPr lang="en-US"/>
            <a:t> </a:t>
          </a:r>
          <a:r>
            <a:rPr lang="en-US" err="1"/>
            <a:t>naredbi</a:t>
          </a:r>
          <a:r>
            <a:rPr lang="en-US"/>
            <a:t> </a:t>
          </a:r>
          <a:r>
            <a:rPr lang="en-US" err="1"/>
            <a:t>koje</a:t>
          </a:r>
          <a:r>
            <a:rPr lang="en-US"/>
            <a:t> je </a:t>
          </a:r>
          <a:r>
            <a:rPr lang="en-US" err="1"/>
            <a:t>potrebno</a:t>
          </a:r>
          <a:r>
            <a:rPr lang="en-US"/>
            <a:t> </a:t>
          </a:r>
          <a:r>
            <a:rPr lang="en-US" err="1"/>
            <a:t>izvršiti</a:t>
          </a:r>
          <a:r>
            <a:rPr lang="en-US"/>
            <a:t>. </a:t>
          </a:r>
          <a:r>
            <a:rPr lang="en-US" err="1"/>
            <a:t>Upravo</a:t>
          </a:r>
          <a:r>
            <a:rPr lang="en-US"/>
            <a:t> tome </a:t>
          </a:r>
          <a:r>
            <a:rPr lang="en-US" err="1"/>
            <a:t>nam</a:t>
          </a:r>
          <a:r>
            <a:rPr lang="en-US"/>
            <a:t> </a:t>
          </a:r>
          <a:r>
            <a:rPr lang="en-US" err="1"/>
            <a:t>služe</a:t>
          </a:r>
          <a:r>
            <a:rPr lang="en-US"/>
            <a:t> </a:t>
          </a:r>
          <a:r>
            <a:rPr lang="en-US" err="1"/>
            <a:t>naredbe</a:t>
          </a:r>
          <a:r>
            <a:rPr lang="en-US"/>
            <a:t> IF, ELIF I ELSE</a:t>
          </a:r>
        </a:p>
      </dgm:t>
    </dgm:pt>
    <dgm:pt modelId="{5B4B2989-E5A1-41E5-A2DD-EA304051B775}" type="parTrans" cxnId="{33AFE2FF-D8DC-4A7F-A4D5-B675A92DAF63}">
      <dgm:prSet/>
      <dgm:spPr/>
      <dgm:t>
        <a:bodyPr/>
        <a:lstStyle/>
        <a:p>
          <a:endParaRPr lang="en-US"/>
        </a:p>
      </dgm:t>
    </dgm:pt>
    <dgm:pt modelId="{469BAE56-FF8F-49AE-8406-61F8D99E7F21}" type="sibTrans" cxnId="{33AFE2FF-D8DC-4A7F-A4D5-B675A92DAF63}">
      <dgm:prSet/>
      <dgm:spPr/>
      <dgm:t>
        <a:bodyPr/>
        <a:lstStyle/>
        <a:p>
          <a:endParaRPr lang="en-US"/>
        </a:p>
      </dgm:t>
    </dgm:pt>
    <dgm:pt modelId="{ABEAB26B-AA0B-473A-B636-37EEB0BCF6CE}">
      <dgm:prSet/>
      <dgm:spPr/>
      <dgm:t>
        <a:bodyPr/>
        <a:lstStyle/>
        <a:p>
          <a:r>
            <a:rPr lang="en-US" dirty="0" err="1"/>
            <a:t>Naredbe</a:t>
          </a:r>
          <a:r>
            <a:rPr lang="en-US" dirty="0"/>
            <a:t> IF, ELIF I ELSE </a:t>
          </a:r>
          <a:r>
            <a:rPr lang="en-US" dirty="0" err="1"/>
            <a:t>možemo</a:t>
          </a:r>
          <a:r>
            <a:rPr lang="en-US" dirty="0"/>
            <a:t> </a:t>
          </a:r>
          <a:r>
            <a:rPr lang="en-US" dirty="0" err="1"/>
            <a:t>prikazati</a:t>
          </a:r>
          <a:r>
            <a:rPr lang="en-US" dirty="0"/>
            <a:t> </a:t>
          </a:r>
          <a:r>
            <a:rPr lang="hr-HR" dirty="0" smtClean="0"/>
            <a:t>i</a:t>
          </a:r>
          <a:r>
            <a:rPr lang="en-US" dirty="0" smtClean="0"/>
            <a:t> </a:t>
          </a:r>
          <a:r>
            <a:rPr lang="en-US" dirty="0" err="1">
              <a:latin typeface="Avenir Next LT Pro"/>
            </a:rPr>
            <a:t>dijagramom</a:t>
          </a:r>
          <a:r>
            <a:rPr lang="en-US" dirty="0"/>
            <a:t> </a:t>
          </a:r>
          <a:r>
            <a:rPr lang="en-US" dirty="0" err="1"/>
            <a:t>tijeka</a:t>
          </a:r>
          <a:endParaRPr lang="en-US" dirty="0"/>
        </a:p>
      </dgm:t>
    </dgm:pt>
    <dgm:pt modelId="{6F274746-C068-4FBF-A39E-6AA413E0662B}" type="parTrans" cxnId="{483A7305-9F44-4B2F-BF83-0470E8335733}">
      <dgm:prSet/>
      <dgm:spPr/>
      <dgm:t>
        <a:bodyPr/>
        <a:lstStyle/>
        <a:p>
          <a:endParaRPr lang="en-US"/>
        </a:p>
      </dgm:t>
    </dgm:pt>
    <dgm:pt modelId="{657F0878-4C51-4167-B1F8-33B5C806732D}" type="sibTrans" cxnId="{483A7305-9F44-4B2F-BF83-0470E8335733}">
      <dgm:prSet/>
      <dgm:spPr/>
      <dgm:t>
        <a:bodyPr/>
        <a:lstStyle/>
        <a:p>
          <a:endParaRPr lang="en-US"/>
        </a:p>
      </dgm:t>
    </dgm:pt>
    <dgm:pt modelId="{FDC97E8C-3BA1-40DC-9C5A-960A6EFE33CB}">
      <dgm:prSet/>
      <dgm:spPr/>
      <dgm:t>
        <a:bodyPr/>
        <a:lstStyle/>
        <a:p>
          <a:r>
            <a:rPr lang="en-US" dirty="0" err="1"/>
            <a:t>Pri</a:t>
          </a:r>
          <a:r>
            <a:rPr lang="en-US" dirty="0"/>
            <a:t> </a:t>
          </a:r>
          <a:r>
            <a:rPr lang="en-US" dirty="0" err="1"/>
            <a:t>korištenju</a:t>
          </a:r>
          <a:r>
            <a:rPr lang="en-US" dirty="0"/>
            <a:t> </a:t>
          </a:r>
          <a:r>
            <a:rPr lang="en-US" dirty="0" err="1"/>
            <a:t>naredbi</a:t>
          </a:r>
          <a:r>
            <a:rPr lang="en-US" dirty="0"/>
            <a:t> IF, ELIF </a:t>
          </a:r>
          <a:r>
            <a:rPr lang="hr-HR" dirty="0" smtClean="0"/>
            <a:t>i</a:t>
          </a:r>
          <a:r>
            <a:rPr lang="en-US" dirty="0" smtClean="0"/>
            <a:t> </a:t>
          </a:r>
          <a:r>
            <a:rPr lang="en-US" dirty="0"/>
            <a:t>ELSE </a:t>
          </a:r>
          <a:r>
            <a:rPr lang="en-US" dirty="0" err="1"/>
            <a:t>koristimo</a:t>
          </a:r>
          <a:r>
            <a:rPr lang="en-US" dirty="0"/>
            <a:t> se </a:t>
          </a:r>
          <a:r>
            <a:rPr lang="en-US" dirty="0" err="1"/>
            <a:t>algoritamskom</a:t>
          </a:r>
          <a:r>
            <a:rPr lang="en-US" dirty="0"/>
            <a:t> </a:t>
          </a:r>
          <a:r>
            <a:rPr lang="en-US" dirty="0" err="1"/>
            <a:t>strukturom</a:t>
          </a:r>
          <a:r>
            <a:rPr lang="en-US" dirty="0"/>
            <a:t> </a:t>
          </a:r>
          <a:r>
            <a:rPr lang="en-US" dirty="0" err="1"/>
            <a:t>grananja</a:t>
          </a:r>
          <a:endParaRPr lang="en-US" dirty="0"/>
        </a:p>
      </dgm:t>
    </dgm:pt>
    <dgm:pt modelId="{B40CDC1A-14E8-4C71-AB7B-777F3BFE4AF7}" type="parTrans" cxnId="{BE2B5D8A-9C83-4EF6-9586-2F9B1C069717}">
      <dgm:prSet/>
      <dgm:spPr/>
      <dgm:t>
        <a:bodyPr/>
        <a:lstStyle/>
        <a:p>
          <a:endParaRPr lang="en-US"/>
        </a:p>
      </dgm:t>
    </dgm:pt>
    <dgm:pt modelId="{A59AE22F-3FA1-4239-A314-F2E7A3C75BAA}" type="sibTrans" cxnId="{BE2B5D8A-9C83-4EF6-9586-2F9B1C069717}">
      <dgm:prSet/>
      <dgm:spPr/>
      <dgm:t>
        <a:bodyPr/>
        <a:lstStyle/>
        <a:p>
          <a:endParaRPr lang="en-US"/>
        </a:p>
      </dgm:t>
    </dgm:pt>
    <dgm:pt modelId="{F8B37C5A-739C-41E0-AEB8-066884BCDCEF}" type="pres">
      <dgm:prSet presAssocID="{AC2F430C-0551-4550-97F8-D9B3BF6F4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CAD20E2-ADCF-4CA0-8F08-801F875F2207}" type="pres">
      <dgm:prSet presAssocID="{82B7DE56-404F-4F0E-98AE-3FC12985291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A2A8DA4-C892-4FB5-8694-25CEF6B50F8E}" type="pres">
      <dgm:prSet presAssocID="{469BAE56-FF8F-49AE-8406-61F8D99E7F21}" presName="spacer" presStyleCnt="0"/>
      <dgm:spPr/>
    </dgm:pt>
    <dgm:pt modelId="{7FC4822E-7911-449D-A636-22E8BDAD3D26}" type="pres">
      <dgm:prSet presAssocID="{ABEAB26B-AA0B-473A-B636-37EEB0BCF6C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833627C-A297-4FBF-B7C9-F3DEC621595B}" type="pres">
      <dgm:prSet presAssocID="{657F0878-4C51-4167-B1F8-33B5C806732D}" presName="spacer" presStyleCnt="0"/>
      <dgm:spPr/>
    </dgm:pt>
    <dgm:pt modelId="{C568DE72-BBCC-4C8E-B8F7-6F9BFA504CF8}" type="pres">
      <dgm:prSet presAssocID="{FDC97E8C-3BA1-40DC-9C5A-960A6EFE33C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83A7305-9F44-4B2F-BF83-0470E8335733}" srcId="{AC2F430C-0551-4550-97F8-D9B3BF6F4B6C}" destId="{ABEAB26B-AA0B-473A-B636-37EEB0BCF6CE}" srcOrd="1" destOrd="0" parTransId="{6F274746-C068-4FBF-A39E-6AA413E0662B}" sibTransId="{657F0878-4C51-4167-B1F8-33B5C806732D}"/>
    <dgm:cxn modelId="{8A2EAD79-A209-44B8-BE73-49CB6C212EF4}" type="presOf" srcId="{AC2F430C-0551-4550-97F8-D9B3BF6F4B6C}" destId="{F8B37C5A-739C-41E0-AEB8-066884BCDCEF}" srcOrd="0" destOrd="0" presId="urn:microsoft.com/office/officeart/2005/8/layout/vList2"/>
    <dgm:cxn modelId="{B4B69F87-4853-41B0-A900-1CC0866E80C6}" type="presOf" srcId="{82B7DE56-404F-4F0E-98AE-3FC129852911}" destId="{CCAD20E2-ADCF-4CA0-8F08-801F875F2207}" srcOrd="0" destOrd="0" presId="urn:microsoft.com/office/officeart/2005/8/layout/vList2"/>
    <dgm:cxn modelId="{1FDE1752-2616-4D8F-8470-27B08FE4FDE9}" type="presOf" srcId="{ABEAB26B-AA0B-473A-B636-37EEB0BCF6CE}" destId="{7FC4822E-7911-449D-A636-22E8BDAD3D26}" srcOrd="0" destOrd="0" presId="urn:microsoft.com/office/officeart/2005/8/layout/vList2"/>
    <dgm:cxn modelId="{E6D9B7BD-33A0-4B98-BFBA-8DAA5A6167B5}" type="presOf" srcId="{FDC97E8C-3BA1-40DC-9C5A-960A6EFE33CB}" destId="{C568DE72-BBCC-4C8E-B8F7-6F9BFA504CF8}" srcOrd="0" destOrd="0" presId="urn:microsoft.com/office/officeart/2005/8/layout/vList2"/>
    <dgm:cxn modelId="{BE2B5D8A-9C83-4EF6-9586-2F9B1C069717}" srcId="{AC2F430C-0551-4550-97F8-D9B3BF6F4B6C}" destId="{FDC97E8C-3BA1-40DC-9C5A-960A6EFE33CB}" srcOrd="2" destOrd="0" parTransId="{B40CDC1A-14E8-4C71-AB7B-777F3BFE4AF7}" sibTransId="{A59AE22F-3FA1-4239-A314-F2E7A3C75BAA}"/>
    <dgm:cxn modelId="{33AFE2FF-D8DC-4A7F-A4D5-B675A92DAF63}" srcId="{AC2F430C-0551-4550-97F8-D9B3BF6F4B6C}" destId="{82B7DE56-404F-4F0E-98AE-3FC129852911}" srcOrd="0" destOrd="0" parTransId="{5B4B2989-E5A1-41E5-A2DD-EA304051B775}" sibTransId="{469BAE56-FF8F-49AE-8406-61F8D99E7F21}"/>
    <dgm:cxn modelId="{8C00F935-97D7-4335-93FE-FC09BD3A2C9C}" type="presParOf" srcId="{F8B37C5A-739C-41E0-AEB8-066884BCDCEF}" destId="{CCAD20E2-ADCF-4CA0-8F08-801F875F2207}" srcOrd="0" destOrd="0" presId="urn:microsoft.com/office/officeart/2005/8/layout/vList2"/>
    <dgm:cxn modelId="{A3AB4F82-1586-44C1-BFD7-B9C40D5EB30E}" type="presParOf" srcId="{F8B37C5A-739C-41E0-AEB8-066884BCDCEF}" destId="{4A2A8DA4-C892-4FB5-8694-25CEF6B50F8E}" srcOrd="1" destOrd="0" presId="urn:microsoft.com/office/officeart/2005/8/layout/vList2"/>
    <dgm:cxn modelId="{655FE6E3-D9A1-4CFD-AA90-A9CD4CCA0B23}" type="presParOf" srcId="{F8B37C5A-739C-41E0-AEB8-066884BCDCEF}" destId="{7FC4822E-7911-449D-A636-22E8BDAD3D26}" srcOrd="2" destOrd="0" presId="urn:microsoft.com/office/officeart/2005/8/layout/vList2"/>
    <dgm:cxn modelId="{7E932B9B-E254-4252-8C5E-5F3548C23410}" type="presParOf" srcId="{F8B37C5A-739C-41E0-AEB8-066884BCDCEF}" destId="{3833627C-A297-4FBF-B7C9-F3DEC621595B}" srcOrd="3" destOrd="0" presId="urn:microsoft.com/office/officeart/2005/8/layout/vList2"/>
    <dgm:cxn modelId="{8CB82F16-E270-480E-B54A-AA8B5D12EDEA}" type="presParOf" srcId="{F8B37C5A-739C-41E0-AEB8-066884BCDCEF}" destId="{C568DE72-BBCC-4C8E-B8F7-6F9BFA504CF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9464D-E089-4FB1-8CEC-FCBDE7AFF6C0}">
      <dsp:nvSpPr>
        <dsp:cNvPr id="0" name=""/>
        <dsp:cNvSpPr/>
      </dsp:nvSpPr>
      <dsp:spPr>
        <a:xfrm>
          <a:off x="0" y="121679"/>
          <a:ext cx="7240146" cy="13689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err="1">
              <a:latin typeface="Avenir Next LT Pro"/>
            </a:rPr>
            <a:t>Naredba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koja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nam</a:t>
          </a:r>
          <a:r>
            <a:rPr lang="en-US" sz="2600" kern="1200">
              <a:latin typeface="Avenir Next LT Pro"/>
            </a:rPr>
            <a:t> </a:t>
          </a:r>
          <a:r>
            <a:rPr lang="en-US" sz="2600" kern="1200" err="1">
              <a:latin typeface="Avenir Next LT Pro"/>
            </a:rPr>
            <a:t>omogućuje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odabir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izvršavanja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jednog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dijela</a:t>
          </a:r>
          <a:r>
            <a:rPr lang="en-US" sz="2600" kern="1200">
              <a:latin typeface="Avenir Next LT Pro"/>
            </a:rPr>
            <a:t> </a:t>
          </a:r>
          <a:r>
            <a:rPr lang="en-US" sz="2600" kern="1200" err="1">
              <a:latin typeface="Avenir Next LT Pro"/>
            </a:rPr>
            <a:t>programa</a:t>
          </a:r>
          <a:r>
            <a:rPr lang="en-US" sz="2600" kern="1200">
              <a:latin typeface="Avenir Next LT Pro"/>
            </a:rPr>
            <a:t> </a:t>
          </a:r>
          <a:r>
            <a:rPr lang="en-US" sz="2600" kern="1200" err="1">
              <a:latin typeface="Avenir Next LT Pro"/>
            </a:rPr>
            <a:t>ovisno</a:t>
          </a:r>
          <a:r>
            <a:rPr lang="en-US" sz="2600" kern="1200">
              <a:latin typeface="Avenir Next LT Pro"/>
            </a:rPr>
            <a:t> o </a:t>
          </a:r>
          <a:r>
            <a:rPr lang="en-US" sz="2600" kern="1200" err="1">
              <a:latin typeface="Avenir Next LT Pro"/>
            </a:rPr>
            <a:t>istinitosti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logičkog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uvjeta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naziva</a:t>
          </a:r>
          <a:r>
            <a:rPr lang="en-US" sz="2600" kern="1200">
              <a:latin typeface="Avenir Next LT Pro"/>
            </a:rPr>
            <a:t> se </a:t>
          </a:r>
          <a:r>
            <a:rPr lang="en-US" sz="2600" kern="1200" err="1">
              <a:latin typeface="Avenir Next LT Pro"/>
            </a:rPr>
            <a:t>naredba</a:t>
          </a:r>
          <a:r>
            <a:rPr lang="en-US" sz="2600" kern="1200">
              <a:latin typeface="Avenir Next LT Pro"/>
            </a:rPr>
            <a:t> IF</a:t>
          </a:r>
          <a:endParaRPr lang="en-US" sz="2600" kern="1200"/>
        </a:p>
      </dsp:txBody>
      <dsp:txXfrm>
        <a:off x="66824" y="188503"/>
        <a:ext cx="7106498" cy="1235252"/>
      </dsp:txXfrm>
    </dsp:sp>
    <dsp:sp modelId="{A5A62528-DC61-4135-9BC0-21CE74555752}">
      <dsp:nvSpPr>
        <dsp:cNvPr id="0" name=""/>
        <dsp:cNvSpPr/>
      </dsp:nvSpPr>
      <dsp:spPr>
        <a:xfrm>
          <a:off x="0" y="1565459"/>
          <a:ext cx="7240146" cy="1368900"/>
        </a:xfrm>
        <a:prstGeom prst="roundRect">
          <a:avLst/>
        </a:prstGeom>
        <a:solidFill>
          <a:schemeClr val="accent2">
            <a:hueOff val="502899"/>
            <a:satOff val="-2229"/>
            <a:lumOff val="-1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>
              <a:latin typeface="Avenir Next LT Pro"/>
            </a:rPr>
            <a:t>U </a:t>
          </a:r>
          <a:r>
            <a:rPr lang="en-US" sz="2600" kern="1200" err="1">
              <a:latin typeface="Avenir Next LT Pro"/>
            </a:rPr>
            <a:t>životu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često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moramo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donositi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odluke</a:t>
          </a:r>
          <a:r>
            <a:rPr lang="en-US" sz="2600" kern="1200">
              <a:latin typeface="Avenir Next LT Pro"/>
            </a:rPr>
            <a:t> - </a:t>
          </a:r>
          <a:r>
            <a:rPr lang="en-US" sz="2600" kern="1200" err="1">
              <a:latin typeface="Avenir Next LT Pro"/>
            </a:rPr>
            <a:t>slično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radi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i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naredba</a:t>
          </a:r>
          <a:r>
            <a:rPr lang="en-US" sz="2600" kern="1200">
              <a:latin typeface="Avenir Next LT Pro"/>
            </a:rPr>
            <a:t> IF</a:t>
          </a:r>
        </a:p>
      </dsp:txBody>
      <dsp:txXfrm>
        <a:off x="66824" y="1632283"/>
        <a:ext cx="7106498" cy="1235252"/>
      </dsp:txXfrm>
    </dsp:sp>
    <dsp:sp modelId="{F15DD2D7-3589-4145-AC56-1AB23829D38C}">
      <dsp:nvSpPr>
        <dsp:cNvPr id="0" name=""/>
        <dsp:cNvSpPr/>
      </dsp:nvSpPr>
      <dsp:spPr>
        <a:xfrm>
          <a:off x="0" y="3009239"/>
          <a:ext cx="7240146" cy="1368900"/>
        </a:xfrm>
        <a:prstGeom prst="roundRect">
          <a:avLst/>
        </a:prstGeom>
        <a:solidFill>
          <a:schemeClr val="accent2">
            <a:hueOff val="1005798"/>
            <a:satOff val="-4458"/>
            <a:lumOff val="-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err="1">
              <a:latin typeface="Avenir Next LT Pro"/>
            </a:rPr>
            <a:t>Osnovni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logički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operatori</a:t>
          </a:r>
          <a:r>
            <a:rPr lang="en-US" sz="2600" kern="1200">
              <a:latin typeface="Avenir Next LT Pro"/>
            </a:rPr>
            <a:t> u </a:t>
          </a:r>
          <a:r>
            <a:rPr lang="en-US" sz="2600" kern="1200" err="1">
              <a:latin typeface="Avenir Next LT Pro"/>
            </a:rPr>
            <a:t>Pythonu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su</a:t>
          </a:r>
          <a:r>
            <a:rPr lang="en-US" sz="2600" kern="1200">
              <a:latin typeface="Avenir Next LT Pro"/>
            </a:rPr>
            <a:t> AND, OR, NOT</a:t>
          </a:r>
        </a:p>
      </dsp:txBody>
      <dsp:txXfrm>
        <a:off x="66824" y="3076063"/>
        <a:ext cx="7106498" cy="1235252"/>
      </dsp:txXfrm>
    </dsp:sp>
    <dsp:sp modelId="{F2A15C5F-5EB9-4A3C-83E1-83C9E79D7668}">
      <dsp:nvSpPr>
        <dsp:cNvPr id="0" name=""/>
        <dsp:cNvSpPr/>
      </dsp:nvSpPr>
      <dsp:spPr>
        <a:xfrm>
          <a:off x="0" y="4453020"/>
          <a:ext cx="7240146" cy="1368900"/>
        </a:xfrm>
        <a:prstGeom prst="roundRect">
          <a:avLst/>
        </a:prstGeom>
        <a:solidFill>
          <a:schemeClr val="accent2">
            <a:hueOff val="1508697"/>
            <a:satOff val="-6687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err="1">
              <a:latin typeface="Avenir Next LT Pro"/>
            </a:rPr>
            <a:t>Logičkim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operatorima</a:t>
          </a:r>
          <a:r>
            <a:rPr lang="en-US" sz="2600" kern="1200">
              <a:latin typeface="Avenir Next LT Pro"/>
            </a:rPr>
            <a:t> </a:t>
          </a:r>
          <a:r>
            <a:rPr lang="en-US" sz="2600" kern="1200" err="1">
              <a:latin typeface="Avenir Next LT Pro"/>
            </a:rPr>
            <a:t>mogu</a:t>
          </a:r>
          <a:r>
            <a:rPr lang="en-US" sz="2600" kern="1200">
              <a:latin typeface="Avenir Next LT Pro"/>
            </a:rPr>
            <a:t> se </a:t>
          </a:r>
          <a:r>
            <a:rPr lang="en-US" sz="2600" kern="1200" err="1">
              <a:latin typeface="Avenir Next LT Pro"/>
            </a:rPr>
            <a:t>povezati</a:t>
          </a:r>
          <a:r>
            <a:rPr lang="en-US" sz="2600" kern="1200">
              <a:latin typeface="Avenir Next LT Pro"/>
            </a:rPr>
            <a:t> </a:t>
          </a:r>
          <a:r>
            <a:rPr lang="en-US" sz="2600" kern="1200" err="1">
              <a:latin typeface="Avenir Next LT Pro"/>
            </a:rPr>
            <a:t>logički</a:t>
          </a:r>
          <a:r>
            <a:rPr lang="en-US" sz="2600" kern="1200">
              <a:latin typeface="Avenir Next LT Pro"/>
            </a:rPr>
            <a:t> </a:t>
          </a:r>
          <a:r>
            <a:rPr lang="en-US" sz="2600" kern="1200" err="1">
              <a:latin typeface="Avenir Next LT Pro"/>
            </a:rPr>
            <a:t>uvjeti</a:t>
          </a:r>
          <a:r>
            <a:rPr lang="en-US" sz="2600" kern="1200">
              <a:latin typeface="Avenir Next LT Pro"/>
            </a:rPr>
            <a:t> u </a:t>
          </a:r>
          <a:r>
            <a:rPr lang="en-US" sz="2600" kern="1200" err="1">
              <a:latin typeface="Avenir Next LT Pro"/>
            </a:rPr>
            <a:t>naredbi</a:t>
          </a:r>
          <a:r>
            <a:rPr lang="en-US" sz="2600" kern="1200">
              <a:latin typeface="Avenir Next LT Pro"/>
            </a:rPr>
            <a:t> IF</a:t>
          </a:r>
          <a:endParaRPr lang="en-US" sz="2600" kern="1200"/>
        </a:p>
      </dsp:txBody>
      <dsp:txXfrm>
        <a:off x="66824" y="4519844"/>
        <a:ext cx="7106498" cy="1235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9464D-E089-4FB1-8CEC-FCBDE7AFF6C0}">
      <dsp:nvSpPr>
        <dsp:cNvPr id="0" name=""/>
        <dsp:cNvSpPr/>
      </dsp:nvSpPr>
      <dsp:spPr>
        <a:xfrm>
          <a:off x="0" y="338399"/>
          <a:ext cx="7240146" cy="2578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/>
            <a:t>Naredba</a:t>
          </a:r>
          <a:r>
            <a:rPr lang="en-US" sz="3800" kern="1200" dirty="0"/>
            <a:t> ELIF </a:t>
          </a:r>
          <a:r>
            <a:rPr lang="en-US" sz="3800" kern="1200" dirty="0" err="1"/>
            <a:t>nastala</a:t>
          </a:r>
          <a:r>
            <a:rPr lang="en-US" sz="3800" kern="1200" dirty="0"/>
            <a:t> je </a:t>
          </a:r>
          <a:r>
            <a:rPr lang="en-US" sz="3800" kern="1200" dirty="0" err="1"/>
            <a:t>spajanjem</a:t>
          </a:r>
          <a:r>
            <a:rPr lang="en-US" sz="3800" kern="1200" dirty="0"/>
            <a:t> </a:t>
          </a:r>
          <a:r>
            <a:rPr lang="en-US" sz="3800" kern="1200" dirty="0" err="1"/>
            <a:t>narebe</a:t>
          </a:r>
          <a:r>
            <a:rPr lang="en-US" sz="3800" kern="1200" dirty="0"/>
            <a:t> IF  </a:t>
          </a:r>
          <a:r>
            <a:rPr lang="en-US" sz="3800" kern="1200" dirty="0" err="1"/>
            <a:t>i</a:t>
          </a:r>
          <a:r>
            <a:rPr lang="en-US" sz="3800" kern="1200" dirty="0"/>
            <a:t>  ELSE </a:t>
          </a:r>
          <a:r>
            <a:rPr lang="en-US" sz="3800" kern="1200" dirty="0" err="1"/>
            <a:t>i</a:t>
          </a:r>
          <a:r>
            <a:rPr lang="en-US" sz="3800" kern="1200" dirty="0"/>
            <a:t> </a:t>
          </a:r>
          <a:r>
            <a:rPr lang="en-US" sz="3800" kern="1200" dirty="0" err="1"/>
            <a:t>kada</a:t>
          </a:r>
          <a:r>
            <a:rPr lang="en-US" sz="3800" kern="1200" dirty="0"/>
            <a:t> bi </a:t>
          </a:r>
          <a:r>
            <a:rPr lang="en-US" sz="3800" kern="1200" dirty="0" err="1"/>
            <a:t>doslovno</a:t>
          </a:r>
          <a:r>
            <a:rPr lang="en-US" sz="3800" kern="1200" dirty="0"/>
            <a:t>  </a:t>
          </a:r>
          <a:r>
            <a:rPr lang="en-US" sz="3800" kern="1200" dirty="0" err="1"/>
            <a:t>prevodili</a:t>
          </a:r>
          <a:r>
            <a:rPr lang="en-US" sz="3800" kern="1200" dirty="0"/>
            <a:t> </a:t>
          </a:r>
          <a:r>
            <a:rPr lang="en-US" sz="3800" kern="1200" dirty="0" err="1"/>
            <a:t>dobili</a:t>
          </a:r>
          <a:r>
            <a:rPr lang="en-US" sz="3800" kern="1200" dirty="0"/>
            <a:t> </a:t>
          </a:r>
          <a:r>
            <a:rPr lang="en-US" sz="3800" kern="1200" dirty="0" err="1" smtClean="0"/>
            <a:t>bismo</a:t>
          </a:r>
          <a:r>
            <a:rPr lang="en-US" sz="3800" kern="1200" dirty="0" smtClean="0"/>
            <a:t> </a:t>
          </a:r>
          <a:r>
            <a:rPr lang="en-US" sz="3800" kern="1200" dirty="0"/>
            <a:t>"</a:t>
          </a:r>
          <a:r>
            <a:rPr lang="en-US" sz="3800" kern="1200" dirty="0" err="1"/>
            <a:t>ili</a:t>
          </a:r>
          <a:r>
            <a:rPr lang="en-US" sz="3800" kern="1200" dirty="0"/>
            <a:t> </a:t>
          </a:r>
          <a:r>
            <a:rPr lang="en-US" sz="3800" kern="1200" dirty="0" err="1"/>
            <a:t>ako</a:t>
          </a:r>
          <a:r>
            <a:rPr lang="en-US" sz="3800" kern="1200" dirty="0"/>
            <a:t> je" </a:t>
          </a:r>
        </a:p>
      </dsp:txBody>
      <dsp:txXfrm>
        <a:off x="125881" y="464280"/>
        <a:ext cx="6988384" cy="2326918"/>
      </dsp:txXfrm>
    </dsp:sp>
    <dsp:sp modelId="{F2A15C5F-5EB9-4A3C-83E1-83C9E79D7668}">
      <dsp:nvSpPr>
        <dsp:cNvPr id="0" name=""/>
        <dsp:cNvSpPr/>
      </dsp:nvSpPr>
      <dsp:spPr>
        <a:xfrm>
          <a:off x="0" y="3026519"/>
          <a:ext cx="7240146" cy="2578680"/>
        </a:xfrm>
        <a:prstGeom prst="roundRect">
          <a:avLst/>
        </a:prstGeom>
        <a:solidFill>
          <a:schemeClr val="accent2">
            <a:hueOff val="1508697"/>
            <a:satOff val="-6687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ELIF je </a:t>
          </a:r>
          <a:r>
            <a:rPr lang="en-US" sz="3800" kern="1200" dirty="0" err="1"/>
            <a:t>nešto</a:t>
          </a:r>
          <a:r>
            <a:rPr lang="en-US" sz="3800" kern="1200" dirty="0"/>
            <a:t> </a:t>
          </a:r>
          <a:r>
            <a:rPr lang="en-US" sz="3800" kern="1200" dirty="0" err="1"/>
            <a:t>slično</a:t>
          </a:r>
          <a:r>
            <a:rPr lang="en-US" sz="3800" kern="1200" dirty="0"/>
            <a:t> </a:t>
          </a:r>
          <a:r>
            <a:rPr lang="en-US" sz="3800" kern="1200" dirty="0" err="1"/>
            <a:t>naredbi</a:t>
          </a:r>
          <a:r>
            <a:rPr lang="en-US" sz="3800" kern="1200" dirty="0"/>
            <a:t> if </a:t>
          </a:r>
          <a:r>
            <a:rPr lang="hr-HR" sz="3800" kern="1200" dirty="0" smtClean="0"/>
            <a:t>- </a:t>
          </a:r>
          <a:r>
            <a:rPr lang="en-US" sz="3800" kern="1200" dirty="0" err="1" smtClean="0"/>
            <a:t>pojednostavljeno</a:t>
          </a:r>
          <a:r>
            <a:rPr lang="en-US" sz="3800" kern="1200" dirty="0" smtClean="0"/>
            <a:t> </a:t>
          </a:r>
          <a:r>
            <a:rPr lang="en-US" sz="3800" kern="1200" dirty="0" err="1"/>
            <a:t>koristi</a:t>
          </a:r>
          <a:r>
            <a:rPr lang="en-US" sz="3800" kern="1200" dirty="0"/>
            <a:t> se </a:t>
          </a:r>
          <a:r>
            <a:rPr lang="en-US" sz="3800" kern="1200" dirty="0" err="1"/>
            <a:t>kad</a:t>
          </a:r>
          <a:r>
            <a:rPr lang="en-US" sz="3800" kern="1200" dirty="0"/>
            <a:t> u  </a:t>
          </a:r>
          <a:r>
            <a:rPr lang="en-US" sz="3800" kern="1200" dirty="0" err="1"/>
            <a:t>programu</a:t>
          </a:r>
          <a:r>
            <a:rPr lang="en-US" sz="3800" kern="1200" dirty="0"/>
            <a:t> </a:t>
          </a:r>
          <a:r>
            <a:rPr lang="en-US" sz="3800" kern="1200" dirty="0" err="1"/>
            <a:t>više</a:t>
          </a:r>
          <a:r>
            <a:rPr lang="en-US" sz="3800" kern="1200" dirty="0"/>
            <a:t> puta </a:t>
          </a:r>
          <a:r>
            <a:rPr lang="en-US" sz="3800" kern="1200" dirty="0" err="1"/>
            <a:t>trebamo</a:t>
          </a:r>
          <a:r>
            <a:rPr lang="en-US" sz="3800" kern="1200" dirty="0"/>
            <a:t> </a:t>
          </a:r>
          <a:r>
            <a:rPr lang="en-US" sz="3800" kern="1200" dirty="0" err="1"/>
            <a:t>upotrijebiti</a:t>
          </a:r>
          <a:r>
            <a:rPr lang="en-US" sz="3800" kern="1200" dirty="0"/>
            <a:t> </a:t>
          </a:r>
          <a:r>
            <a:rPr lang="en-US" sz="3800" kern="1200" dirty="0" err="1"/>
            <a:t>naredbu</a:t>
          </a:r>
          <a:r>
            <a:rPr lang="en-US" sz="3800" kern="1200" dirty="0"/>
            <a:t> IF </a:t>
          </a:r>
        </a:p>
      </dsp:txBody>
      <dsp:txXfrm>
        <a:off x="125881" y="3152400"/>
        <a:ext cx="6988384" cy="23269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19B6E-6B15-4A21-8D90-709BEC3F4F0B}">
      <dsp:nvSpPr>
        <dsp:cNvPr id="0" name=""/>
        <dsp:cNvSpPr/>
      </dsp:nvSpPr>
      <dsp:spPr>
        <a:xfrm>
          <a:off x="0" y="188729"/>
          <a:ext cx="7240146" cy="1790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Naredba</a:t>
          </a:r>
          <a:r>
            <a:rPr lang="en-US" sz="3400" kern="1200" dirty="0"/>
            <a:t> </a:t>
          </a:r>
          <a:r>
            <a:rPr lang="en-US" sz="3400" kern="1200" dirty="0" err="1"/>
            <a:t>koja</a:t>
          </a:r>
          <a:r>
            <a:rPr lang="en-US" sz="3400" kern="1200" dirty="0"/>
            <a:t> se </a:t>
          </a:r>
          <a:r>
            <a:rPr lang="en-US" sz="3400" kern="1200" dirty="0" err="1"/>
            <a:t>upotrebljava</a:t>
          </a:r>
          <a:r>
            <a:rPr lang="en-US" sz="3400" kern="1200" dirty="0"/>
            <a:t> </a:t>
          </a:r>
          <a:r>
            <a:rPr lang="en-US" sz="3400" kern="1200" dirty="0" err="1"/>
            <a:t>kada</a:t>
          </a:r>
          <a:r>
            <a:rPr lang="en-US" sz="3400" kern="1200" dirty="0"/>
            <a:t> je </a:t>
          </a:r>
          <a:r>
            <a:rPr lang="en-US" sz="3400" kern="1200" dirty="0" err="1"/>
            <a:t>potrebno</a:t>
          </a:r>
          <a:r>
            <a:rPr lang="en-US" sz="3400" kern="1200" dirty="0"/>
            <a:t> </a:t>
          </a:r>
          <a:r>
            <a:rPr lang="en-US" sz="3400" kern="1200" dirty="0" err="1"/>
            <a:t>izvršiti</a:t>
          </a:r>
          <a:r>
            <a:rPr lang="en-US" sz="3400" kern="1200" dirty="0"/>
            <a:t> </a:t>
          </a:r>
          <a:r>
            <a:rPr lang="en-US" sz="3400" kern="1200" dirty="0" err="1"/>
            <a:t>neku</a:t>
          </a:r>
          <a:r>
            <a:rPr lang="en-US" sz="3400" kern="1200" dirty="0"/>
            <a:t> </a:t>
          </a:r>
          <a:r>
            <a:rPr lang="en-US" sz="3400" kern="1200" dirty="0" err="1"/>
            <a:t>naredbu</a:t>
          </a:r>
          <a:r>
            <a:rPr lang="en-US" sz="3400" kern="1200" dirty="0"/>
            <a:t> </a:t>
          </a:r>
          <a:r>
            <a:rPr lang="en-US" sz="3400" kern="1200" dirty="0" err="1"/>
            <a:t>za</a:t>
          </a:r>
          <a:r>
            <a:rPr lang="en-US" sz="3400" kern="1200" dirty="0"/>
            <a:t> </a:t>
          </a:r>
          <a:r>
            <a:rPr lang="en-US" sz="3400" kern="1200" dirty="0" err="1"/>
            <a:t>svaku</a:t>
          </a:r>
          <a:r>
            <a:rPr lang="en-US" sz="3400" kern="1200" dirty="0"/>
            <a:t> </a:t>
          </a:r>
          <a:r>
            <a:rPr lang="en-US" sz="3400" kern="1200" dirty="0" err="1"/>
            <a:t>vrijednost</a:t>
          </a:r>
          <a:r>
            <a:rPr lang="en-US" sz="3400" kern="1200" dirty="0"/>
            <a:t> </a:t>
          </a:r>
          <a:r>
            <a:rPr lang="en-US" sz="3400" kern="1200" dirty="0" err="1"/>
            <a:t>logičkog</a:t>
          </a:r>
          <a:r>
            <a:rPr lang="en-US" sz="3400" kern="1200" dirty="0"/>
            <a:t> </a:t>
          </a:r>
          <a:r>
            <a:rPr lang="en-US" sz="3400" kern="1200" dirty="0" err="1" smtClean="0"/>
            <a:t>uvjeta</a:t>
          </a:r>
          <a:endParaRPr lang="en-US" sz="3400" kern="1200" dirty="0"/>
        </a:p>
      </dsp:txBody>
      <dsp:txXfrm>
        <a:off x="87385" y="276114"/>
        <a:ext cx="7065376" cy="1615330"/>
      </dsp:txXfrm>
    </dsp:sp>
    <dsp:sp modelId="{AD11EBC6-17D2-47C0-9F5B-11FB3259DB88}">
      <dsp:nvSpPr>
        <dsp:cNvPr id="0" name=""/>
        <dsp:cNvSpPr/>
      </dsp:nvSpPr>
      <dsp:spPr>
        <a:xfrm>
          <a:off x="0" y="2076750"/>
          <a:ext cx="7240146" cy="1790100"/>
        </a:xfrm>
        <a:prstGeom prst="roundRect">
          <a:avLst/>
        </a:prstGeom>
        <a:solidFill>
          <a:schemeClr val="accent2">
            <a:hueOff val="754349"/>
            <a:satOff val="-3343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Logički</a:t>
          </a:r>
          <a:r>
            <a:rPr lang="en-US" sz="3400" kern="1200" dirty="0"/>
            <a:t> </a:t>
          </a:r>
          <a:r>
            <a:rPr lang="en-US" sz="3400" kern="1200" dirty="0" err="1" smtClean="0"/>
            <a:t>uvjet</a:t>
          </a:r>
          <a:r>
            <a:rPr lang="en-US" sz="3400" kern="1200" dirty="0"/>
            <a:t> je </a:t>
          </a:r>
          <a:r>
            <a:rPr lang="en-US" sz="3400" kern="1200" dirty="0" err="1"/>
            <a:t>tvrdnja</a:t>
          </a:r>
          <a:r>
            <a:rPr lang="en-US" sz="3400" kern="1200" dirty="0"/>
            <a:t> </a:t>
          </a:r>
          <a:r>
            <a:rPr lang="en-US" sz="3400" kern="1200" dirty="0" err="1"/>
            <a:t>čiju</a:t>
          </a:r>
          <a:r>
            <a:rPr lang="en-US" sz="3400" kern="1200" dirty="0"/>
            <a:t> </a:t>
          </a:r>
          <a:r>
            <a:rPr lang="en-US" sz="3400" kern="1200" dirty="0" err="1"/>
            <a:t>istinost</a:t>
          </a:r>
          <a:r>
            <a:rPr lang="en-US" sz="3400" kern="1200" dirty="0"/>
            <a:t> </a:t>
          </a:r>
          <a:r>
            <a:rPr lang="en-US" sz="3400" kern="1200" dirty="0" err="1"/>
            <a:t>ili</a:t>
          </a:r>
          <a:r>
            <a:rPr lang="en-US" sz="3400" kern="1200" dirty="0"/>
            <a:t> </a:t>
          </a:r>
          <a:r>
            <a:rPr lang="en-US" sz="3400" kern="1200" dirty="0" err="1"/>
            <a:t>neistinitost</a:t>
          </a:r>
          <a:r>
            <a:rPr lang="en-US" sz="3400" kern="1200" dirty="0"/>
            <a:t> </a:t>
          </a:r>
          <a:r>
            <a:rPr lang="en-US" sz="3400" kern="1200" dirty="0" err="1"/>
            <a:t>možemo</a:t>
          </a:r>
          <a:r>
            <a:rPr lang="en-US" sz="3400" kern="1200" dirty="0"/>
            <a:t> </a:t>
          </a:r>
          <a:r>
            <a:rPr lang="en-US" sz="3400" kern="1200" dirty="0" err="1"/>
            <a:t>dokazati</a:t>
          </a:r>
          <a:r>
            <a:rPr lang="en-US" sz="3400" kern="1200" dirty="0"/>
            <a:t>. </a:t>
          </a:r>
        </a:p>
      </dsp:txBody>
      <dsp:txXfrm>
        <a:off x="87385" y="2164135"/>
        <a:ext cx="7065376" cy="1615330"/>
      </dsp:txXfrm>
    </dsp:sp>
    <dsp:sp modelId="{23120EA6-17E3-4E49-A755-FCC5C4D8A668}">
      <dsp:nvSpPr>
        <dsp:cNvPr id="0" name=""/>
        <dsp:cNvSpPr/>
      </dsp:nvSpPr>
      <dsp:spPr>
        <a:xfrm>
          <a:off x="0" y="3964770"/>
          <a:ext cx="7240146" cy="1790100"/>
        </a:xfrm>
        <a:prstGeom prst="roundRect">
          <a:avLst/>
        </a:prstGeom>
        <a:solidFill>
          <a:schemeClr val="accent2">
            <a:hueOff val="1508697"/>
            <a:satOff val="-6687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Logički</a:t>
          </a:r>
          <a:r>
            <a:rPr lang="en-US" sz="3400" kern="1200" dirty="0"/>
            <a:t> </a:t>
          </a:r>
          <a:r>
            <a:rPr lang="en-US" sz="3400" kern="1200" dirty="0" err="1" smtClean="0"/>
            <a:t>uvjet</a:t>
          </a:r>
          <a:r>
            <a:rPr lang="en-US" sz="3400" kern="1200" dirty="0" smtClean="0"/>
            <a:t> </a:t>
          </a:r>
          <a:r>
            <a:rPr lang="en-US" sz="3400" kern="1200" dirty="0" err="1"/>
            <a:t>može</a:t>
          </a:r>
          <a:r>
            <a:rPr lang="en-US" sz="3400" kern="1200" dirty="0"/>
            <a:t> </a:t>
          </a:r>
          <a:r>
            <a:rPr lang="en-US" sz="3400" kern="1200" dirty="0" err="1"/>
            <a:t>poprimiti</a:t>
          </a:r>
          <a:r>
            <a:rPr lang="en-US" sz="3400" kern="1200" dirty="0"/>
            <a:t> </a:t>
          </a:r>
          <a:r>
            <a:rPr lang="en-US" sz="3400" kern="1200" dirty="0" err="1"/>
            <a:t>vrijednosti</a:t>
          </a:r>
          <a:r>
            <a:rPr lang="en-US" sz="3400" kern="1200" dirty="0"/>
            <a:t> TRUE </a:t>
          </a:r>
          <a:r>
            <a:rPr lang="en-US" sz="3400" kern="1200" dirty="0" err="1"/>
            <a:t>ili</a:t>
          </a:r>
          <a:r>
            <a:rPr lang="en-US" sz="3400" kern="1200" dirty="0"/>
            <a:t> FALSE</a:t>
          </a:r>
        </a:p>
      </dsp:txBody>
      <dsp:txXfrm>
        <a:off x="87385" y="4052155"/>
        <a:ext cx="7065376" cy="1615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D20E2-ADCF-4CA0-8F08-801F875F2207}">
      <dsp:nvSpPr>
        <dsp:cNvPr id="0" name=""/>
        <dsp:cNvSpPr/>
      </dsp:nvSpPr>
      <dsp:spPr>
        <a:xfrm>
          <a:off x="0" y="41040"/>
          <a:ext cx="7240146" cy="1900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err="1"/>
            <a:t>Uvijek</a:t>
          </a:r>
          <a:r>
            <a:rPr lang="en-US" sz="2800" kern="1200"/>
            <a:t> </a:t>
          </a:r>
          <a:r>
            <a:rPr lang="en-US" sz="2800" kern="1200" err="1"/>
            <a:t>postoji</a:t>
          </a:r>
          <a:r>
            <a:rPr lang="en-US" sz="2800" kern="1200"/>
            <a:t> </a:t>
          </a:r>
          <a:r>
            <a:rPr lang="en-US" sz="2800" kern="1200" err="1"/>
            <a:t>neko</a:t>
          </a:r>
          <a:r>
            <a:rPr lang="en-US" sz="2800" kern="1200"/>
            <a:t> </a:t>
          </a:r>
          <a:r>
            <a:rPr lang="en-US" sz="2800" kern="1200" err="1"/>
            <a:t>pitanje</a:t>
          </a:r>
          <a:r>
            <a:rPr lang="en-US" sz="2800" kern="1200"/>
            <a:t> </a:t>
          </a:r>
          <a:r>
            <a:rPr lang="en-US" sz="2800" kern="1200" err="1"/>
            <a:t>na</a:t>
          </a:r>
          <a:r>
            <a:rPr lang="en-US" sz="2800" kern="1200"/>
            <a:t> </a:t>
          </a:r>
          <a:r>
            <a:rPr lang="en-US" sz="2800" kern="1200" err="1"/>
            <a:t>koje</a:t>
          </a:r>
          <a:r>
            <a:rPr lang="en-US" sz="2800" kern="1200"/>
            <a:t> </a:t>
          </a:r>
          <a:r>
            <a:rPr lang="en-US" sz="2800" kern="1200" err="1"/>
            <a:t>tražimo</a:t>
          </a:r>
          <a:r>
            <a:rPr lang="en-US" sz="2800" kern="1200"/>
            <a:t> </a:t>
          </a:r>
          <a:r>
            <a:rPr lang="en-US" sz="2800" kern="1200" err="1"/>
            <a:t>odgovor</a:t>
          </a:r>
          <a:r>
            <a:rPr lang="en-US" sz="2800" kern="1200"/>
            <a:t> u </a:t>
          </a:r>
          <a:r>
            <a:rPr lang="en-US" sz="2800" kern="1200" err="1"/>
            <a:t>obliku</a:t>
          </a:r>
          <a:r>
            <a:rPr lang="en-US" sz="2800" kern="1200"/>
            <a:t> </a:t>
          </a:r>
          <a:r>
            <a:rPr lang="en-US" sz="2800" kern="1200" err="1"/>
            <a:t>računalnih</a:t>
          </a:r>
          <a:r>
            <a:rPr lang="en-US" sz="2800" kern="1200"/>
            <a:t> </a:t>
          </a:r>
          <a:r>
            <a:rPr lang="en-US" sz="2800" kern="1200" err="1"/>
            <a:t>naredbi</a:t>
          </a:r>
          <a:r>
            <a:rPr lang="en-US" sz="2800" kern="1200"/>
            <a:t> </a:t>
          </a:r>
          <a:r>
            <a:rPr lang="en-US" sz="2800" kern="1200" err="1"/>
            <a:t>koje</a:t>
          </a:r>
          <a:r>
            <a:rPr lang="en-US" sz="2800" kern="1200"/>
            <a:t> je </a:t>
          </a:r>
          <a:r>
            <a:rPr lang="en-US" sz="2800" kern="1200" err="1"/>
            <a:t>potrebno</a:t>
          </a:r>
          <a:r>
            <a:rPr lang="en-US" sz="2800" kern="1200"/>
            <a:t> </a:t>
          </a:r>
          <a:r>
            <a:rPr lang="en-US" sz="2800" kern="1200" err="1"/>
            <a:t>izvršiti</a:t>
          </a:r>
          <a:r>
            <a:rPr lang="en-US" sz="2800" kern="1200"/>
            <a:t>. </a:t>
          </a:r>
          <a:r>
            <a:rPr lang="en-US" sz="2800" kern="1200" err="1"/>
            <a:t>Upravo</a:t>
          </a:r>
          <a:r>
            <a:rPr lang="en-US" sz="2800" kern="1200"/>
            <a:t> tome </a:t>
          </a:r>
          <a:r>
            <a:rPr lang="en-US" sz="2800" kern="1200" err="1"/>
            <a:t>nam</a:t>
          </a:r>
          <a:r>
            <a:rPr lang="en-US" sz="2800" kern="1200"/>
            <a:t> </a:t>
          </a:r>
          <a:r>
            <a:rPr lang="en-US" sz="2800" kern="1200" err="1"/>
            <a:t>služe</a:t>
          </a:r>
          <a:r>
            <a:rPr lang="en-US" sz="2800" kern="1200"/>
            <a:t> </a:t>
          </a:r>
          <a:r>
            <a:rPr lang="en-US" sz="2800" kern="1200" err="1"/>
            <a:t>naredbe</a:t>
          </a:r>
          <a:r>
            <a:rPr lang="en-US" sz="2800" kern="1200"/>
            <a:t> IF, ELIF I ELSE</a:t>
          </a:r>
        </a:p>
      </dsp:txBody>
      <dsp:txXfrm>
        <a:off x="92754" y="133794"/>
        <a:ext cx="7054638" cy="1714572"/>
      </dsp:txXfrm>
    </dsp:sp>
    <dsp:sp modelId="{7FC4822E-7911-449D-A636-22E8BDAD3D26}">
      <dsp:nvSpPr>
        <dsp:cNvPr id="0" name=""/>
        <dsp:cNvSpPr/>
      </dsp:nvSpPr>
      <dsp:spPr>
        <a:xfrm>
          <a:off x="0" y="2021760"/>
          <a:ext cx="7240146" cy="1900080"/>
        </a:xfrm>
        <a:prstGeom prst="roundRect">
          <a:avLst/>
        </a:prstGeom>
        <a:solidFill>
          <a:schemeClr val="accent2">
            <a:hueOff val="754349"/>
            <a:satOff val="-3343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/>
            <a:t>Naredbe</a:t>
          </a:r>
          <a:r>
            <a:rPr lang="en-US" sz="2800" kern="1200" dirty="0"/>
            <a:t> IF, ELIF I ELSE </a:t>
          </a:r>
          <a:r>
            <a:rPr lang="en-US" sz="2800" kern="1200" dirty="0" err="1"/>
            <a:t>možemo</a:t>
          </a:r>
          <a:r>
            <a:rPr lang="en-US" sz="2800" kern="1200" dirty="0"/>
            <a:t> </a:t>
          </a:r>
          <a:r>
            <a:rPr lang="en-US" sz="2800" kern="1200" dirty="0" err="1"/>
            <a:t>prikazati</a:t>
          </a:r>
          <a:r>
            <a:rPr lang="en-US" sz="2800" kern="1200" dirty="0"/>
            <a:t> </a:t>
          </a:r>
          <a:r>
            <a:rPr lang="hr-HR" sz="2800" kern="1200" dirty="0" smtClean="0"/>
            <a:t>i</a:t>
          </a:r>
          <a:r>
            <a:rPr lang="en-US" sz="2800" kern="1200" dirty="0" smtClean="0"/>
            <a:t> </a:t>
          </a:r>
          <a:r>
            <a:rPr lang="en-US" sz="2800" kern="1200" dirty="0" err="1">
              <a:latin typeface="Avenir Next LT Pro"/>
            </a:rPr>
            <a:t>dijagramom</a:t>
          </a:r>
          <a:r>
            <a:rPr lang="en-US" sz="2800" kern="1200" dirty="0"/>
            <a:t> </a:t>
          </a:r>
          <a:r>
            <a:rPr lang="en-US" sz="2800" kern="1200" dirty="0" err="1"/>
            <a:t>tijeka</a:t>
          </a:r>
          <a:endParaRPr lang="en-US" sz="2800" kern="1200" dirty="0"/>
        </a:p>
      </dsp:txBody>
      <dsp:txXfrm>
        <a:off x="92754" y="2114514"/>
        <a:ext cx="7054638" cy="1714572"/>
      </dsp:txXfrm>
    </dsp:sp>
    <dsp:sp modelId="{C568DE72-BBCC-4C8E-B8F7-6F9BFA504CF8}">
      <dsp:nvSpPr>
        <dsp:cNvPr id="0" name=""/>
        <dsp:cNvSpPr/>
      </dsp:nvSpPr>
      <dsp:spPr>
        <a:xfrm>
          <a:off x="0" y="4002480"/>
          <a:ext cx="7240146" cy="1900080"/>
        </a:xfrm>
        <a:prstGeom prst="roundRect">
          <a:avLst/>
        </a:prstGeom>
        <a:solidFill>
          <a:schemeClr val="accent2">
            <a:hueOff val="1508697"/>
            <a:satOff val="-6687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/>
            <a:t>Pri</a:t>
          </a:r>
          <a:r>
            <a:rPr lang="en-US" sz="2800" kern="1200" dirty="0"/>
            <a:t> </a:t>
          </a:r>
          <a:r>
            <a:rPr lang="en-US" sz="2800" kern="1200" dirty="0" err="1"/>
            <a:t>korištenju</a:t>
          </a:r>
          <a:r>
            <a:rPr lang="en-US" sz="2800" kern="1200" dirty="0"/>
            <a:t> </a:t>
          </a:r>
          <a:r>
            <a:rPr lang="en-US" sz="2800" kern="1200" dirty="0" err="1"/>
            <a:t>naredbi</a:t>
          </a:r>
          <a:r>
            <a:rPr lang="en-US" sz="2800" kern="1200" dirty="0"/>
            <a:t> IF, ELIF </a:t>
          </a:r>
          <a:r>
            <a:rPr lang="hr-HR" sz="2800" kern="1200" dirty="0" smtClean="0"/>
            <a:t>i</a:t>
          </a:r>
          <a:r>
            <a:rPr lang="en-US" sz="2800" kern="1200" dirty="0" smtClean="0"/>
            <a:t> </a:t>
          </a:r>
          <a:r>
            <a:rPr lang="en-US" sz="2800" kern="1200" dirty="0"/>
            <a:t>ELSE </a:t>
          </a:r>
          <a:r>
            <a:rPr lang="en-US" sz="2800" kern="1200" dirty="0" err="1"/>
            <a:t>koristimo</a:t>
          </a:r>
          <a:r>
            <a:rPr lang="en-US" sz="2800" kern="1200" dirty="0"/>
            <a:t> se </a:t>
          </a:r>
          <a:r>
            <a:rPr lang="en-US" sz="2800" kern="1200" dirty="0" err="1"/>
            <a:t>algoritamskom</a:t>
          </a:r>
          <a:r>
            <a:rPr lang="en-US" sz="2800" kern="1200" dirty="0"/>
            <a:t> </a:t>
          </a:r>
          <a:r>
            <a:rPr lang="en-US" sz="2800" kern="1200" dirty="0" err="1"/>
            <a:t>strukturom</a:t>
          </a:r>
          <a:r>
            <a:rPr lang="en-US" sz="2800" kern="1200" dirty="0"/>
            <a:t> </a:t>
          </a:r>
          <a:r>
            <a:rPr lang="en-US" sz="2800" kern="1200" dirty="0" err="1"/>
            <a:t>grananja</a:t>
          </a:r>
          <a:endParaRPr lang="en-US" sz="2800" kern="1200" dirty="0"/>
        </a:p>
      </dsp:txBody>
      <dsp:txXfrm>
        <a:off x="92754" y="4095234"/>
        <a:ext cx="7054638" cy="1714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0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0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2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5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2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768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2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8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3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October 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8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October 4, 2023</a:t>
            </a:fld>
            <a:endParaRPr lang="en-US" cap="al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423392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52" r:id="rId4"/>
    <p:sldLayoutId id="2147483753" r:id="rId5"/>
    <p:sldLayoutId id="2147483758" r:id="rId6"/>
    <p:sldLayoutId id="2147483754" r:id="rId7"/>
    <p:sldLayoutId id="2147483755" r:id="rId8"/>
    <p:sldLayoutId id="2147483756" r:id="rId9"/>
    <p:sldLayoutId id="2147483757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web of dots connected">
            <a:extLst>
              <a:ext uri="{FF2B5EF4-FFF2-40B4-BE49-F238E27FC236}">
                <a16:creationId xmlns:a16="http://schemas.microsoft.com/office/drawing/2014/main" id="{8365F31C-A3F4-7A5C-D92B-D4242363A2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53" r="-2" b="7204"/>
          <a:stretch/>
        </p:blipFill>
        <p:spPr>
          <a:xfrm>
            <a:off x="14375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en-US" sz="3600" err="1">
                <a:solidFill>
                  <a:schemeClr val="bg1"/>
                </a:solidFill>
              </a:rPr>
              <a:t>Složeno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grananje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naredba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en-US" sz="3600" err="1">
                <a:solidFill>
                  <a:schemeClr val="bg1"/>
                </a:solidFill>
              </a:rPr>
              <a:t>if,elif,else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4092" y="5970897"/>
            <a:ext cx="9436309" cy="679740"/>
          </a:xfrm>
        </p:spPr>
        <p:txBody>
          <a:bodyPr vert="horz" lIns="0" tIns="0" rIns="0" bIns="0" rtlCol="0" anchor="t"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</a:rPr>
              <a:t>Franka </a:t>
            </a:r>
            <a:r>
              <a:rPr lang="en-US" sz="2000" err="1">
                <a:solidFill>
                  <a:schemeClr val="bg1"/>
                </a:solidFill>
              </a:rPr>
              <a:t>kokot</a:t>
            </a:r>
            <a:r>
              <a:rPr lang="en-US" sz="2000">
                <a:solidFill>
                  <a:schemeClr val="bg1"/>
                </a:solidFill>
              </a:rPr>
              <a:t> 6.a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015FC2-25CE-2329-B8F8-9874E6EC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3200" err="1">
                <a:solidFill>
                  <a:schemeClr val="bg1"/>
                </a:solidFill>
              </a:rPr>
              <a:t>Naredba</a:t>
            </a:r>
            <a:r>
              <a:rPr lang="en-US" sz="3200">
                <a:solidFill>
                  <a:schemeClr val="bg1"/>
                </a:solidFill>
              </a:rPr>
              <a:t> 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If</a:t>
            </a:r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1424C9C2-6F34-B788-0D82-64C6759451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20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06BDDF-2FC7-B45B-3EBD-0CB877418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09" y="1028701"/>
            <a:ext cx="3486207" cy="3020785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bg1"/>
                </a:solidFill>
              </a:rPr>
              <a:t>PRIMJER PROGRAMA </a:t>
            </a:r>
            <a:r>
              <a:rPr lang="en-US" sz="2800" err="1">
                <a:solidFill>
                  <a:schemeClr val="bg1"/>
                </a:solidFill>
              </a:rPr>
              <a:t>naredba</a:t>
            </a:r>
            <a:r>
              <a:rPr lang="en-US" sz="2800">
                <a:solidFill>
                  <a:schemeClr val="bg1"/>
                </a:solidFill>
              </a:rPr>
              <a:t> if</a:t>
            </a:r>
          </a:p>
        </p:txBody>
      </p:sp>
      <p:pic>
        <p:nvPicPr>
          <p:cNvPr id="6" name="Content Placeholder 5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3D78063D-08DB-0796-D836-C264E81571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-5400000">
            <a:off x="7152473" y="-62630"/>
            <a:ext cx="1982736" cy="6979979"/>
          </a:xfrm>
        </p:spPr>
      </p:pic>
    </p:spTree>
    <p:extLst>
      <p:ext uri="{BB962C8B-B14F-4D97-AF65-F5344CB8AC3E}">
        <p14:creationId xmlns:p14="http://schemas.microsoft.com/office/powerpoint/2010/main" val="94176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015FC2-25CE-2329-B8F8-9874E6EC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</a:rPr>
              <a:t>Naredba elif</a:t>
            </a:r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1424C9C2-6F34-B788-0D82-64C6759451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8470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556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06BDDF-2FC7-B45B-3EBD-0CB877418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09" y="1028701"/>
            <a:ext cx="3486207" cy="3020785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bg1"/>
                </a:solidFill>
              </a:rPr>
              <a:t>PRIMJER PROGRAMA </a:t>
            </a:r>
            <a:r>
              <a:rPr lang="en-US" sz="2800" err="1">
                <a:solidFill>
                  <a:schemeClr val="bg1"/>
                </a:solidFill>
              </a:rPr>
              <a:t>naredba</a:t>
            </a:r>
            <a:r>
              <a:rPr lang="en-US" sz="2800">
                <a:solidFill>
                  <a:schemeClr val="bg1"/>
                </a:solidFill>
              </a:rPr>
              <a:t/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 err="1">
                <a:solidFill>
                  <a:schemeClr val="bg1"/>
                </a:solidFill>
              </a:rPr>
              <a:t>elif</a:t>
            </a:r>
          </a:p>
        </p:txBody>
      </p:sp>
      <p:pic>
        <p:nvPicPr>
          <p:cNvPr id="6" name="Content Placeholder 5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45B221B0-4A43-C8D8-C264-5C913EECFC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19476" y="2374322"/>
            <a:ext cx="5914103" cy="1673020"/>
          </a:xfrm>
        </p:spPr>
      </p:pic>
    </p:spTree>
    <p:extLst>
      <p:ext uri="{BB962C8B-B14F-4D97-AF65-F5344CB8AC3E}">
        <p14:creationId xmlns:p14="http://schemas.microsoft.com/office/powerpoint/2010/main" val="222540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037633-4391-A827-3EC9-C74BBA15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</a:rPr>
              <a:t>NAREDBA ELSE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12253728-AE55-E1E3-54EA-7B9A6D319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233861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046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06BDDF-2FC7-B45B-3EBD-0CB877418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09" y="1028701"/>
            <a:ext cx="3486207" cy="3020785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bg1"/>
                </a:solidFill>
              </a:rPr>
              <a:t>PRIMJER </a:t>
            </a:r>
            <a:r>
              <a:rPr lang="en-US" sz="2800" err="1">
                <a:solidFill>
                  <a:schemeClr val="bg1"/>
                </a:solidFill>
              </a:rPr>
              <a:t>PROGrama</a:t>
            </a:r>
            <a:r>
              <a:rPr lang="en-US" sz="2800">
                <a:solidFill>
                  <a:schemeClr val="bg1"/>
                </a:solidFill>
              </a:rPr>
              <a:t/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 err="1">
                <a:solidFill>
                  <a:schemeClr val="bg1"/>
                </a:solidFill>
              </a:rPr>
              <a:t>naredba</a:t>
            </a:r>
            <a:r>
              <a:rPr lang="en-US" sz="2800">
                <a:solidFill>
                  <a:schemeClr val="bg1"/>
                </a:solidFill>
              </a:rPr>
              <a:t/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else</a:t>
            </a:r>
          </a:p>
        </p:txBody>
      </p:sp>
      <p:pic>
        <p:nvPicPr>
          <p:cNvPr id="6" name="Content Placeholder 5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84CE6057-619D-FFD2-482C-7E789519D0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6801" y="2220216"/>
            <a:ext cx="6723112" cy="1921591"/>
          </a:xfrm>
        </p:spPr>
      </p:pic>
    </p:spTree>
    <p:extLst>
      <p:ext uri="{BB962C8B-B14F-4D97-AF65-F5344CB8AC3E}">
        <p14:creationId xmlns:p14="http://schemas.microsoft.com/office/powerpoint/2010/main" val="358643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F6A21D-B05A-7FA1-F66F-1D78C549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</a:rPr>
              <a:t>NAREdba if, elif, else</a:t>
            </a: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5014D988-DCB0-7175-6BF0-0481E9C4EA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921465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86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06BDDF-2FC7-B45B-3EBD-0CB877418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09" y="1028701"/>
            <a:ext cx="3486207" cy="3020785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bg1"/>
                </a:solidFill>
              </a:rPr>
              <a:t>PRIMJER PROGRAMA PRIKAZANOG DIJAGRAMOM TIJEKA</a:t>
            </a:r>
          </a:p>
        </p:txBody>
      </p:sp>
      <p:pic>
        <p:nvPicPr>
          <p:cNvPr id="4" name="Content Placeholder 3" descr="A diagram of a flowchart&#10;&#10;Description automatically generated">
            <a:extLst>
              <a:ext uri="{FF2B5EF4-FFF2-40B4-BE49-F238E27FC236}">
                <a16:creationId xmlns:a16="http://schemas.microsoft.com/office/drawing/2014/main" id="{11C6C9FD-F035-E027-7E02-4358753F10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3157" y="649208"/>
            <a:ext cx="4718578" cy="5544476"/>
          </a:xfrm>
        </p:spPr>
      </p:pic>
    </p:spTree>
    <p:extLst>
      <p:ext uri="{BB962C8B-B14F-4D97-AF65-F5344CB8AC3E}">
        <p14:creationId xmlns:p14="http://schemas.microsoft.com/office/powerpoint/2010/main" val="285432977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RightStep">
      <a:dk1>
        <a:srgbClr val="000000"/>
      </a:dk1>
      <a:lt1>
        <a:srgbClr val="FFFFFF"/>
      </a:lt1>
      <a:dk2>
        <a:srgbClr val="412D24"/>
      </a:dk2>
      <a:lt2>
        <a:srgbClr val="E2E6E8"/>
      </a:lt2>
      <a:accent1>
        <a:srgbClr val="BF9989"/>
      </a:accent1>
      <a:accent2>
        <a:srgbClr val="AFA078"/>
      </a:accent2>
      <a:accent3>
        <a:srgbClr val="A1A77E"/>
      </a:accent3>
      <a:accent4>
        <a:srgbClr val="8DAA74"/>
      </a:accent4>
      <a:accent5>
        <a:srgbClr val="83AC81"/>
      </a:accent5>
      <a:accent6>
        <a:srgbClr val="77AE8C"/>
      </a:accent6>
      <a:hlink>
        <a:srgbClr val="5E899C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235</Words>
  <Application>Microsoft Office PowerPoint</Application>
  <PresentationFormat>Široki zaslon</PresentationFormat>
  <Paragraphs>22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Arial</vt:lpstr>
      <vt:lpstr>Avenir Next LT Pro</vt:lpstr>
      <vt:lpstr>GradientRiseVTI</vt:lpstr>
      <vt:lpstr>Složeno grananje naredba if,elif,else</vt:lpstr>
      <vt:lpstr>Naredba  If</vt:lpstr>
      <vt:lpstr>PRIMJER PROGRAMA naredba if</vt:lpstr>
      <vt:lpstr>Naredba elif</vt:lpstr>
      <vt:lpstr>PRIMJER PROGRAMA naredba elif</vt:lpstr>
      <vt:lpstr>NAREDBA ELSE</vt:lpstr>
      <vt:lpstr>PRIMJER PROGrama naredba else</vt:lpstr>
      <vt:lpstr>NAREdba if, elif, else</vt:lpstr>
      <vt:lpstr>PRIMJER PROGRAMA PRIKAZANOG DIJAGRAMOM TIJEKA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Ijan</cp:lastModifiedBy>
  <cp:revision>4</cp:revision>
  <dcterms:created xsi:type="dcterms:W3CDTF">2023-10-03T17:43:21Z</dcterms:created>
  <dcterms:modified xsi:type="dcterms:W3CDTF">2023-10-04T10:34:25Z</dcterms:modified>
</cp:coreProperties>
</file>